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72" r:id="rId1"/>
  </p:sldMasterIdLst>
  <p:notesMasterIdLst>
    <p:notesMasterId r:id="rId18"/>
  </p:notesMasterIdLst>
  <p:handoutMasterIdLst>
    <p:handoutMasterId r:id="rId19"/>
  </p:handoutMasterIdLst>
  <p:sldIdLst>
    <p:sldId id="564" r:id="rId2"/>
    <p:sldId id="1656" r:id="rId3"/>
    <p:sldId id="1657" r:id="rId4"/>
    <p:sldId id="1658" r:id="rId5"/>
    <p:sldId id="1666" r:id="rId6"/>
    <p:sldId id="1665" r:id="rId7"/>
    <p:sldId id="1659" r:id="rId8"/>
    <p:sldId id="1660" r:id="rId9"/>
    <p:sldId id="1661" r:id="rId10"/>
    <p:sldId id="1662" r:id="rId11"/>
    <p:sldId id="1663" r:id="rId12"/>
    <p:sldId id="1664" r:id="rId13"/>
    <p:sldId id="1670" r:id="rId14"/>
    <p:sldId id="1667" r:id="rId15"/>
    <p:sldId id="1668" r:id="rId16"/>
    <p:sldId id="1669" r:id="rId17"/>
  </p:sldIdLst>
  <p:sldSz cx="9144000" cy="6858000" type="screen4x3"/>
  <p:notesSz cx="6845300" cy="997108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521415D9-36F7-43E2-AB2F-B90AF26B5E84}">
      <p14:sectionLst xmlns:p14="http://schemas.microsoft.com/office/powerpoint/2010/main">
        <p14:section name="既定のセクション" id="{8BE323FD-BEE7-45E0-88D0-E8CA312E4C53}">
          <p14:sldIdLst>
            <p14:sldId id="564"/>
            <p14:sldId id="1656"/>
            <p14:sldId id="1657"/>
            <p14:sldId id="1658"/>
            <p14:sldId id="1666"/>
            <p14:sldId id="1665"/>
            <p14:sldId id="1659"/>
            <p14:sldId id="1660"/>
            <p14:sldId id="1661"/>
            <p14:sldId id="1662"/>
            <p14:sldId id="1663"/>
            <p14:sldId id="1664"/>
            <p14:sldId id="1670"/>
            <p14:sldId id="1667"/>
            <p14:sldId id="1668"/>
            <p14:sldId id="1669"/>
          </p14:sldIdLst>
        </p14:section>
        <p14:section name="タイトルなしのセクション" id="{F526CACE-9E35-4480-B3E3-D9A47734EF6D}">
          <p14:sldIdLst/>
        </p14:section>
        <p14:section name="タイトルなしのセクション" id="{97A687A5-CAA3-4C57-B29E-441BAAF946C2}">
          <p14:sldIdLst/>
        </p14:section>
        <p14:section name="タイトルなしのセクション" id="{3119AE82-6091-436B-A67C-D195707C6470}">
          <p14:sldIdLst/>
        </p14:section>
      </p14:sectionLst>
    </p:ext>
    <p:ext uri="{EFAFB233-063F-42B5-8137-9DF3F51BA10A}">
      <p15:sldGuideLst xmlns:p15="http://schemas.microsoft.com/office/powerpoint/2012/main">
        <p15:guide id="1" orient="horz" pos="2160">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9900"/>
    <a:srgbClr val="FFCC99"/>
    <a:srgbClr val="FF0000"/>
    <a:srgbClr val="FFCCFF"/>
    <a:srgbClr val="FFFFCC"/>
    <a:srgbClr val="FFFFFF"/>
    <a:srgbClr val="66FFFF"/>
    <a:srgbClr val="FF66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21" autoAdjust="0"/>
    <p:restoredTop sz="94343" autoAdjust="0"/>
  </p:normalViewPr>
  <p:slideViewPr>
    <p:cSldViewPr showGuides="1">
      <p:cViewPr varScale="1">
        <p:scale>
          <a:sx n="61" d="100"/>
          <a:sy n="61" d="100"/>
        </p:scale>
        <p:origin x="39" y="516"/>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 d="1"/>
        <a:sy n="1" d="1"/>
      </p:scale>
      <p:origin x="0" y="-555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E271E2-C8FD-4593-85D6-21D384B67101}" type="doc">
      <dgm:prSet loTypeId="urn:microsoft.com/office/officeart/2005/8/layout/hierarchy2" loCatId="hierarchy" qsTypeId="urn:microsoft.com/office/officeart/2005/8/quickstyle/3d4" qsCatId="3D" csTypeId="urn:microsoft.com/office/officeart/2005/8/colors/accent2_2" csCatId="accent2" phldr="1"/>
      <dgm:spPr/>
      <dgm:t>
        <a:bodyPr/>
        <a:lstStyle/>
        <a:p>
          <a:endParaRPr kumimoji="1" lang="ja-JP" altLang="en-US"/>
        </a:p>
      </dgm:t>
    </dgm:pt>
    <dgm:pt modelId="{AA26C665-CE6D-4FE8-B0E2-7C93CCB85D0D}">
      <dgm:prSet phldrT="[テキスト]"/>
      <dgm:spPr/>
      <dgm:t>
        <a:bodyPr/>
        <a:lstStyle/>
        <a:p>
          <a:r>
            <a:rPr kumimoji="1" lang="ja-JP" altLang="en-US" b="1" dirty="0"/>
            <a:t>市場創造研究</a:t>
          </a:r>
        </a:p>
      </dgm:t>
    </dgm:pt>
    <dgm:pt modelId="{9012FEBD-D209-4E71-9E91-7670A9F732B9}" type="parTrans" cxnId="{14C5ECEC-F668-4BE2-A3E1-3986630535E0}">
      <dgm:prSet/>
      <dgm:spPr/>
      <dgm:t>
        <a:bodyPr/>
        <a:lstStyle/>
        <a:p>
          <a:endParaRPr kumimoji="1" lang="ja-JP" altLang="en-US" b="1"/>
        </a:p>
      </dgm:t>
    </dgm:pt>
    <dgm:pt modelId="{3FB9F4AE-495A-4C7F-AA6C-39F3374D470A}" type="sibTrans" cxnId="{14C5ECEC-F668-4BE2-A3E1-3986630535E0}">
      <dgm:prSet/>
      <dgm:spPr/>
      <dgm:t>
        <a:bodyPr/>
        <a:lstStyle/>
        <a:p>
          <a:endParaRPr kumimoji="1" lang="ja-JP" altLang="en-US" b="1"/>
        </a:p>
      </dgm:t>
    </dgm:pt>
    <dgm:pt modelId="{9E11850B-3EB5-4BC5-B50D-D3805D8083AD}">
      <dgm:prSet phldrT="[テキスト]"/>
      <dgm:spPr/>
      <dgm:t>
        <a:bodyPr/>
        <a:lstStyle/>
        <a:p>
          <a:r>
            <a:rPr kumimoji="1" lang="ja-JP" altLang="en-US" b="1" dirty="0"/>
            <a:t>先発後発の</a:t>
          </a:r>
          <a:r>
            <a:rPr kumimoji="1" lang="en-US" altLang="ja-JP" b="1" dirty="0"/>
            <a:t/>
          </a:r>
          <a:br>
            <a:rPr kumimoji="1" lang="en-US" altLang="ja-JP" b="1" dirty="0"/>
          </a:br>
          <a:r>
            <a:rPr kumimoji="1" lang="ja-JP" altLang="en-US" b="1" dirty="0"/>
            <a:t>優劣</a:t>
          </a:r>
        </a:p>
      </dgm:t>
    </dgm:pt>
    <dgm:pt modelId="{BBF0FA37-E329-4570-82A2-26797A354D01}" type="parTrans" cxnId="{57FCDAFD-0326-4FCA-9056-FBE887A9B2C5}">
      <dgm:prSet/>
      <dgm:spPr/>
      <dgm:t>
        <a:bodyPr/>
        <a:lstStyle/>
        <a:p>
          <a:endParaRPr kumimoji="1" lang="ja-JP" altLang="en-US" b="1"/>
        </a:p>
      </dgm:t>
    </dgm:pt>
    <dgm:pt modelId="{A43B75B4-39E3-4697-B8AC-B6ACFF1758D6}" type="sibTrans" cxnId="{57FCDAFD-0326-4FCA-9056-FBE887A9B2C5}">
      <dgm:prSet/>
      <dgm:spPr/>
      <dgm:t>
        <a:bodyPr/>
        <a:lstStyle/>
        <a:p>
          <a:endParaRPr kumimoji="1" lang="ja-JP" altLang="en-US" b="1"/>
        </a:p>
      </dgm:t>
    </dgm:pt>
    <dgm:pt modelId="{5E154EB0-EEE6-4B82-95AB-95225CA41D0A}">
      <dgm:prSet phldrT="[テキスト]"/>
      <dgm:spPr/>
      <dgm:t>
        <a:bodyPr/>
        <a:lstStyle/>
        <a:p>
          <a:r>
            <a:rPr kumimoji="1" lang="ja-JP" altLang="en-US" b="1" dirty="0"/>
            <a:t>市場研究</a:t>
          </a:r>
          <a:endParaRPr kumimoji="1" lang="en-US" altLang="ja-JP" b="1" dirty="0"/>
        </a:p>
        <a:p>
          <a:r>
            <a:rPr kumimoji="1" lang="ja-JP" altLang="en-US" b="1" dirty="0"/>
            <a:t>（マクロ）</a:t>
          </a:r>
        </a:p>
      </dgm:t>
    </dgm:pt>
    <dgm:pt modelId="{20E4C1AB-9E8D-4E2F-BC17-E13C6502C353}" type="parTrans" cxnId="{11E0D33B-9911-49E2-B0CF-854D38451472}">
      <dgm:prSet/>
      <dgm:spPr/>
      <dgm:t>
        <a:bodyPr/>
        <a:lstStyle/>
        <a:p>
          <a:endParaRPr kumimoji="1" lang="ja-JP" altLang="en-US" b="1"/>
        </a:p>
      </dgm:t>
    </dgm:pt>
    <dgm:pt modelId="{15B0C2C7-7868-48BB-BBE8-B98A5509EDB4}" type="sibTrans" cxnId="{11E0D33B-9911-49E2-B0CF-854D38451472}">
      <dgm:prSet/>
      <dgm:spPr/>
      <dgm:t>
        <a:bodyPr/>
        <a:lstStyle/>
        <a:p>
          <a:endParaRPr kumimoji="1" lang="ja-JP" altLang="en-US" b="1"/>
        </a:p>
      </dgm:t>
    </dgm:pt>
    <dgm:pt modelId="{569AABE8-7F0C-41E1-AAA7-512FABF8B213}">
      <dgm:prSet phldrT="[テキスト]"/>
      <dgm:spPr/>
      <dgm:t>
        <a:bodyPr/>
        <a:lstStyle/>
        <a:p>
          <a:r>
            <a:rPr kumimoji="1" lang="ja-JP" altLang="en-US" b="1" dirty="0"/>
            <a:t>消費者認知研究</a:t>
          </a:r>
          <a:endParaRPr kumimoji="1" lang="en-US" altLang="ja-JP" b="1" dirty="0"/>
        </a:p>
        <a:p>
          <a:r>
            <a:rPr kumimoji="1" lang="ja-JP" altLang="en-US" b="1" dirty="0"/>
            <a:t>（ミクロ）</a:t>
          </a:r>
        </a:p>
      </dgm:t>
    </dgm:pt>
    <dgm:pt modelId="{F864AD5A-33F2-49FA-AF02-B2D781CA9E1A}" type="parTrans" cxnId="{579779B1-A07D-43E5-A82B-C8A5D258E89B}">
      <dgm:prSet/>
      <dgm:spPr/>
      <dgm:t>
        <a:bodyPr/>
        <a:lstStyle/>
        <a:p>
          <a:endParaRPr kumimoji="1" lang="ja-JP" altLang="en-US" b="1"/>
        </a:p>
      </dgm:t>
    </dgm:pt>
    <dgm:pt modelId="{B6568002-D2F1-4D53-89AD-24F7FBDE8859}" type="sibTrans" cxnId="{579779B1-A07D-43E5-A82B-C8A5D258E89B}">
      <dgm:prSet/>
      <dgm:spPr/>
      <dgm:t>
        <a:bodyPr/>
        <a:lstStyle/>
        <a:p>
          <a:endParaRPr kumimoji="1" lang="ja-JP" altLang="en-US" b="1"/>
        </a:p>
      </dgm:t>
    </dgm:pt>
    <dgm:pt modelId="{7F50A592-91B1-48E1-B931-A00FE4A57DDD}">
      <dgm:prSet phldrT="[テキスト]"/>
      <dgm:spPr/>
      <dgm:t>
        <a:bodyPr/>
        <a:lstStyle/>
        <a:p>
          <a:r>
            <a:rPr kumimoji="1" lang="ja-JP" altLang="en-US" b="1" dirty="0"/>
            <a:t>競争戦略</a:t>
          </a:r>
        </a:p>
      </dgm:t>
    </dgm:pt>
    <dgm:pt modelId="{725648AB-110E-4D85-9B09-BAA3915CD78F}" type="parTrans" cxnId="{8A969B7A-99E8-4FA1-8F8F-B41955ACC73E}">
      <dgm:prSet/>
      <dgm:spPr/>
      <dgm:t>
        <a:bodyPr/>
        <a:lstStyle/>
        <a:p>
          <a:endParaRPr kumimoji="1" lang="ja-JP" altLang="en-US" b="1"/>
        </a:p>
      </dgm:t>
    </dgm:pt>
    <dgm:pt modelId="{62971F80-467C-4BC1-AA29-7B29B05F2E23}" type="sibTrans" cxnId="{8A969B7A-99E8-4FA1-8F8F-B41955ACC73E}">
      <dgm:prSet/>
      <dgm:spPr/>
      <dgm:t>
        <a:bodyPr/>
        <a:lstStyle/>
        <a:p>
          <a:endParaRPr kumimoji="1" lang="ja-JP" altLang="en-US" b="1"/>
        </a:p>
      </dgm:t>
    </dgm:pt>
    <dgm:pt modelId="{E9E0706D-6FD4-4BF2-80FB-15ECFD6EE86F}">
      <dgm:prSet/>
      <dgm:spPr/>
      <dgm:t>
        <a:bodyPr/>
        <a:lstStyle/>
        <a:p>
          <a:r>
            <a:rPr kumimoji="1" lang="ja-JP" altLang="en-US" b="1" dirty="0"/>
            <a:t>方法論</a:t>
          </a:r>
        </a:p>
      </dgm:t>
    </dgm:pt>
    <dgm:pt modelId="{FD378A67-92C6-4A0B-967D-8F2B1ECD999C}" type="parTrans" cxnId="{70385CAE-FDB5-4B2B-9351-0E4ECDA698C8}">
      <dgm:prSet/>
      <dgm:spPr/>
      <dgm:t>
        <a:bodyPr/>
        <a:lstStyle/>
        <a:p>
          <a:endParaRPr kumimoji="1" lang="ja-JP" altLang="en-US" b="1"/>
        </a:p>
      </dgm:t>
    </dgm:pt>
    <dgm:pt modelId="{3E653510-1A0F-4861-BEED-8A6A1AD962CD}" type="sibTrans" cxnId="{70385CAE-FDB5-4B2B-9351-0E4ECDA698C8}">
      <dgm:prSet/>
      <dgm:spPr/>
      <dgm:t>
        <a:bodyPr/>
        <a:lstStyle/>
        <a:p>
          <a:endParaRPr kumimoji="1" lang="ja-JP" altLang="en-US" b="1"/>
        </a:p>
      </dgm:t>
    </dgm:pt>
    <dgm:pt modelId="{E6306B90-6C17-4629-BE0A-3A34C3FAD04C}">
      <dgm:prSet/>
      <dgm:spPr/>
      <dgm:t>
        <a:bodyPr/>
        <a:lstStyle/>
        <a:p>
          <a:r>
            <a:rPr kumimoji="1" lang="ja-JP" altLang="en-US" dirty="0"/>
            <a:t>先発優位</a:t>
          </a:r>
        </a:p>
      </dgm:t>
    </dgm:pt>
    <dgm:pt modelId="{0875E1D2-223D-4987-8393-E6BDD6819245}" type="parTrans" cxnId="{B215A53C-716C-4C4D-84B8-E8BA3627597B}">
      <dgm:prSet/>
      <dgm:spPr/>
      <dgm:t>
        <a:bodyPr/>
        <a:lstStyle/>
        <a:p>
          <a:endParaRPr kumimoji="1" lang="ja-JP" altLang="en-US"/>
        </a:p>
      </dgm:t>
    </dgm:pt>
    <dgm:pt modelId="{DAFF83F4-0E25-452C-A938-B2D680FBF6F5}" type="sibTrans" cxnId="{B215A53C-716C-4C4D-84B8-E8BA3627597B}">
      <dgm:prSet/>
      <dgm:spPr/>
      <dgm:t>
        <a:bodyPr/>
        <a:lstStyle/>
        <a:p>
          <a:endParaRPr kumimoji="1" lang="ja-JP" altLang="en-US"/>
        </a:p>
      </dgm:t>
    </dgm:pt>
    <dgm:pt modelId="{BCF070AD-6356-45A9-8D45-12D645259C0D}">
      <dgm:prSet/>
      <dgm:spPr/>
      <dgm:t>
        <a:bodyPr/>
        <a:lstStyle/>
        <a:p>
          <a:r>
            <a:rPr kumimoji="1" lang="ja-JP" altLang="en-US" dirty="0"/>
            <a:t>後発優位</a:t>
          </a:r>
        </a:p>
      </dgm:t>
    </dgm:pt>
    <dgm:pt modelId="{10B80D27-A74E-4C5F-96CE-9548DE84685E}" type="parTrans" cxnId="{0D1BDC26-BA45-4FCD-BEDD-65C7809D9D3C}">
      <dgm:prSet/>
      <dgm:spPr/>
      <dgm:t>
        <a:bodyPr/>
        <a:lstStyle/>
        <a:p>
          <a:endParaRPr kumimoji="1" lang="ja-JP" altLang="en-US"/>
        </a:p>
      </dgm:t>
    </dgm:pt>
    <dgm:pt modelId="{6F36453B-CDE6-421D-BDAF-B17195125E00}" type="sibTrans" cxnId="{0D1BDC26-BA45-4FCD-BEDD-65C7809D9D3C}">
      <dgm:prSet/>
      <dgm:spPr/>
      <dgm:t>
        <a:bodyPr/>
        <a:lstStyle/>
        <a:p>
          <a:endParaRPr kumimoji="1" lang="ja-JP" altLang="en-US"/>
        </a:p>
      </dgm:t>
    </dgm:pt>
    <dgm:pt modelId="{0C268E33-34E4-4059-B649-EBC3304F4BAF}">
      <dgm:prSet/>
      <dgm:spPr/>
      <dgm:t>
        <a:bodyPr/>
        <a:lstStyle/>
        <a:p>
          <a:r>
            <a:rPr kumimoji="1" lang="ja-JP" altLang="en-US" dirty="0"/>
            <a:t>メタ研究</a:t>
          </a:r>
        </a:p>
      </dgm:t>
    </dgm:pt>
    <dgm:pt modelId="{723A6950-9DE4-4B7E-9896-CEF6AA3C9771}" type="parTrans" cxnId="{8BFB14CF-AC78-4496-ABF2-5170671C70D7}">
      <dgm:prSet/>
      <dgm:spPr/>
      <dgm:t>
        <a:bodyPr/>
        <a:lstStyle/>
        <a:p>
          <a:endParaRPr kumimoji="1" lang="ja-JP" altLang="en-US"/>
        </a:p>
      </dgm:t>
    </dgm:pt>
    <dgm:pt modelId="{8424C557-8DA7-4420-9923-44638FB83705}" type="sibTrans" cxnId="{8BFB14CF-AC78-4496-ABF2-5170671C70D7}">
      <dgm:prSet/>
      <dgm:spPr/>
      <dgm:t>
        <a:bodyPr/>
        <a:lstStyle/>
        <a:p>
          <a:endParaRPr kumimoji="1" lang="ja-JP" altLang="en-US"/>
        </a:p>
      </dgm:t>
    </dgm:pt>
    <dgm:pt modelId="{9888AFFD-B8D7-4ACE-9E3E-2F350711F5A5}" type="pres">
      <dgm:prSet presAssocID="{C6E271E2-C8FD-4593-85D6-21D384B67101}" presName="diagram" presStyleCnt="0">
        <dgm:presLayoutVars>
          <dgm:chPref val="1"/>
          <dgm:dir/>
          <dgm:animOne val="branch"/>
          <dgm:animLvl val="lvl"/>
          <dgm:resizeHandles val="exact"/>
        </dgm:presLayoutVars>
      </dgm:prSet>
      <dgm:spPr/>
      <dgm:t>
        <a:bodyPr/>
        <a:lstStyle/>
        <a:p>
          <a:endParaRPr kumimoji="1" lang="ja-JP" altLang="en-US"/>
        </a:p>
      </dgm:t>
    </dgm:pt>
    <dgm:pt modelId="{DFAA7365-A96F-4161-B9C6-17313D38BA77}" type="pres">
      <dgm:prSet presAssocID="{AA26C665-CE6D-4FE8-B0E2-7C93CCB85D0D}" presName="root1" presStyleCnt="0"/>
      <dgm:spPr/>
    </dgm:pt>
    <dgm:pt modelId="{B43C76F8-EB9E-4525-9BEC-E7B9C40A1E8D}" type="pres">
      <dgm:prSet presAssocID="{AA26C665-CE6D-4FE8-B0E2-7C93CCB85D0D}" presName="LevelOneTextNode" presStyleLbl="node0" presStyleIdx="0" presStyleCnt="1" custLinFactY="-68392" custLinFactNeighborX="-11621" custLinFactNeighborY="-100000">
        <dgm:presLayoutVars>
          <dgm:chPref val="3"/>
        </dgm:presLayoutVars>
      </dgm:prSet>
      <dgm:spPr/>
      <dgm:t>
        <a:bodyPr/>
        <a:lstStyle/>
        <a:p>
          <a:endParaRPr kumimoji="1" lang="ja-JP" altLang="en-US"/>
        </a:p>
      </dgm:t>
    </dgm:pt>
    <dgm:pt modelId="{289F6085-93EE-4333-A3BF-7EDF5CF369F4}" type="pres">
      <dgm:prSet presAssocID="{AA26C665-CE6D-4FE8-B0E2-7C93CCB85D0D}" presName="level2hierChild" presStyleCnt="0"/>
      <dgm:spPr/>
    </dgm:pt>
    <dgm:pt modelId="{B511BDCE-8A51-4970-BFF0-CE17C1D9175D}" type="pres">
      <dgm:prSet presAssocID="{BBF0FA37-E329-4570-82A2-26797A354D01}" presName="conn2-1" presStyleLbl="parChTrans1D2" presStyleIdx="0" presStyleCnt="3"/>
      <dgm:spPr/>
      <dgm:t>
        <a:bodyPr/>
        <a:lstStyle/>
        <a:p>
          <a:endParaRPr kumimoji="1" lang="ja-JP" altLang="en-US"/>
        </a:p>
      </dgm:t>
    </dgm:pt>
    <dgm:pt modelId="{0051D832-E51A-4DC1-BCC6-B97B0FB97102}" type="pres">
      <dgm:prSet presAssocID="{BBF0FA37-E329-4570-82A2-26797A354D01}" presName="connTx" presStyleLbl="parChTrans1D2" presStyleIdx="0" presStyleCnt="3"/>
      <dgm:spPr/>
      <dgm:t>
        <a:bodyPr/>
        <a:lstStyle/>
        <a:p>
          <a:endParaRPr kumimoji="1" lang="ja-JP" altLang="en-US"/>
        </a:p>
      </dgm:t>
    </dgm:pt>
    <dgm:pt modelId="{2A34C827-7F02-44BB-AF43-2002BD713C4A}" type="pres">
      <dgm:prSet presAssocID="{9E11850B-3EB5-4BC5-B50D-D3805D8083AD}" presName="root2" presStyleCnt="0"/>
      <dgm:spPr/>
    </dgm:pt>
    <dgm:pt modelId="{4C527AC8-98EF-4C44-AD52-9D7ADE490E19}" type="pres">
      <dgm:prSet presAssocID="{9E11850B-3EB5-4BC5-B50D-D3805D8083AD}" presName="LevelTwoTextNode" presStyleLbl="node2" presStyleIdx="0" presStyleCnt="3" custLinFactNeighborY="-29313">
        <dgm:presLayoutVars>
          <dgm:chPref val="3"/>
        </dgm:presLayoutVars>
      </dgm:prSet>
      <dgm:spPr/>
      <dgm:t>
        <a:bodyPr/>
        <a:lstStyle/>
        <a:p>
          <a:endParaRPr kumimoji="1" lang="ja-JP" altLang="en-US"/>
        </a:p>
      </dgm:t>
    </dgm:pt>
    <dgm:pt modelId="{61FA271D-0557-4580-8CD6-60104E45C7E9}" type="pres">
      <dgm:prSet presAssocID="{9E11850B-3EB5-4BC5-B50D-D3805D8083AD}" presName="level3hierChild" presStyleCnt="0"/>
      <dgm:spPr/>
    </dgm:pt>
    <dgm:pt modelId="{1B6A2AAA-A2C9-4FC1-BBE7-6E38064E9156}" type="pres">
      <dgm:prSet presAssocID="{20E4C1AB-9E8D-4E2F-BC17-E13C6502C353}" presName="conn2-1" presStyleLbl="parChTrans1D3" presStyleIdx="0" presStyleCnt="3"/>
      <dgm:spPr/>
      <dgm:t>
        <a:bodyPr/>
        <a:lstStyle/>
        <a:p>
          <a:endParaRPr kumimoji="1" lang="ja-JP" altLang="en-US"/>
        </a:p>
      </dgm:t>
    </dgm:pt>
    <dgm:pt modelId="{05C03D32-D11B-4720-9738-7F116E334CE4}" type="pres">
      <dgm:prSet presAssocID="{20E4C1AB-9E8D-4E2F-BC17-E13C6502C353}" presName="connTx" presStyleLbl="parChTrans1D3" presStyleIdx="0" presStyleCnt="3"/>
      <dgm:spPr/>
      <dgm:t>
        <a:bodyPr/>
        <a:lstStyle/>
        <a:p>
          <a:endParaRPr kumimoji="1" lang="ja-JP" altLang="en-US"/>
        </a:p>
      </dgm:t>
    </dgm:pt>
    <dgm:pt modelId="{76C51EA2-2097-4B5E-B890-711002CF7DB2}" type="pres">
      <dgm:prSet presAssocID="{5E154EB0-EEE6-4B82-95AB-95225CA41D0A}" presName="root2" presStyleCnt="0"/>
      <dgm:spPr/>
    </dgm:pt>
    <dgm:pt modelId="{528F74D9-82F9-4421-A76B-AB92CC217F81}" type="pres">
      <dgm:prSet presAssocID="{5E154EB0-EEE6-4B82-95AB-95225CA41D0A}" presName="LevelTwoTextNode" presStyleLbl="node3" presStyleIdx="0" presStyleCnt="3" custLinFactNeighborX="750" custLinFactNeighborY="-4708">
        <dgm:presLayoutVars>
          <dgm:chPref val="3"/>
        </dgm:presLayoutVars>
      </dgm:prSet>
      <dgm:spPr/>
      <dgm:t>
        <a:bodyPr/>
        <a:lstStyle/>
        <a:p>
          <a:endParaRPr kumimoji="1" lang="ja-JP" altLang="en-US"/>
        </a:p>
      </dgm:t>
    </dgm:pt>
    <dgm:pt modelId="{E423297A-46D0-4C85-84A1-48D798F18C49}" type="pres">
      <dgm:prSet presAssocID="{5E154EB0-EEE6-4B82-95AB-95225CA41D0A}" presName="level3hierChild" presStyleCnt="0"/>
      <dgm:spPr/>
    </dgm:pt>
    <dgm:pt modelId="{138B81FC-3DF9-4DFC-AB13-C670C947FC24}" type="pres">
      <dgm:prSet presAssocID="{0875E1D2-223D-4987-8393-E6BDD6819245}" presName="conn2-1" presStyleLbl="parChTrans1D4" presStyleIdx="0" presStyleCnt="2"/>
      <dgm:spPr/>
      <dgm:t>
        <a:bodyPr/>
        <a:lstStyle/>
        <a:p>
          <a:endParaRPr kumimoji="1" lang="ja-JP" altLang="en-US"/>
        </a:p>
      </dgm:t>
    </dgm:pt>
    <dgm:pt modelId="{C6B84006-BCC6-499A-A3DB-1E53CB6031F8}" type="pres">
      <dgm:prSet presAssocID="{0875E1D2-223D-4987-8393-E6BDD6819245}" presName="connTx" presStyleLbl="parChTrans1D4" presStyleIdx="0" presStyleCnt="2"/>
      <dgm:spPr/>
      <dgm:t>
        <a:bodyPr/>
        <a:lstStyle/>
        <a:p>
          <a:endParaRPr kumimoji="1" lang="ja-JP" altLang="en-US"/>
        </a:p>
      </dgm:t>
    </dgm:pt>
    <dgm:pt modelId="{284641FC-2758-4D47-BEFE-C0A80CC7B334}" type="pres">
      <dgm:prSet presAssocID="{E6306B90-6C17-4629-BE0A-3A34C3FAD04C}" presName="root2" presStyleCnt="0"/>
      <dgm:spPr/>
    </dgm:pt>
    <dgm:pt modelId="{68958BB3-B302-40FC-92E0-1E6F9F49E569}" type="pres">
      <dgm:prSet presAssocID="{E6306B90-6C17-4629-BE0A-3A34C3FAD04C}" presName="LevelTwoTextNode" presStyleLbl="node4" presStyleIdx="0" presStyleCnt="2" custLinFactY="-19038" custLinFactNeighborY="-100000">
        <dgm:presLayoutVars>
          <dgm:chPref val="3"/>
        </dgm:presLayoutVars>
      </dgm:prSet>
      <dgm:spPr/>
      <dgm:t>
        <a:bodyPr/>
        <a:lstStyle/>
        <a:p>
          <a:endParaRPr kumimoji="1" lang="ja-JP" altLang="en-US"/>
        </a:p>
      </dgm:t>
    </dgm:pt>
    <dgm:pt modelId="{01073D02-2C9D-43C9-9106-B92DECDEDCF3}" type="pres">
      <dgm:prSet presAssocID="{E6306B90-6C17-4629-BE0A-3A34C3FAD04C}" presName="level3hierChild" presStyleCnt="0"/>
      <dgm:spPr/>
    </dgm:pt>
    <dgm:pt modelId="{0CF91009-BFC3-4981-B989-19E9BDEE5DE8}" type="pres">
      <dgm:prSet presAssocID="{10B80D27-A74E-4C5F-96CE-9548DE84685E}" presName="conn2-1" presStyleLbl="parChTrans1D4" presStyleIdx="1" presStyleCnt="2"/>
      <dgm:spPr/>
      <dgm:t>
        <a:bodyPr/>
        <a:lstStyle/>
        <a:p>
          <a:endParaRPr kumimoji="1" lang="ja-JP" altLang="en-US"/>
        </a:p>
      </dgm:t>
    </dgm:pt>
    <dgm:pt modelId="{29E5AF6F-E454-4F91-A844-85C1C52D07EE}" type="pres">
      <dgm:prSet presAssocID="{10B80D27-A74E-4C5F-96CE-9548DE84685E}" presName="connTx" presStyleLbl="parChTrans1D4" presStyleIdx="1" presStyleCnt="2"/>
      <dgm:spPr/>
      <dgm:t>
        <a:bodyPr/>
        <a:lstStyle/>
        <a:p>
          <a:endParaRPr kumimoji="1" lang="ja-JP" altLang="en-US"/>
        </a:p>
      </dgm:t>
    </dgm:pt>
    <dgm:pt modelId="{30A5599D-C1DD-49B2-9132-35E5BACD7AB6}" type="pres">
      <dgm:prSet presAssocID="{BCF070AD-6356-45A9-8D45-12D645259C0D}" presName="root2" presStyleCnt="0"/>
      <dgm:spPr/>
    </dgm:pt>
    <dgm:pt modelId="{FAE49932-2D8C-4E6C-BA87-24DC0D71676F}" type="pres">
      <dgm:prSet presAssocID="{BCF070AD-6356-45A9-8D45-12D645259C0D}" presName="LevelTwoTextNode" presStyleLbl="node4" presStyleIdx="1" presStyleCnt="2" custLinFactNeighborY="-4774">
        <dgm:presLayoutVars>
          <dgm:chPref val="3"/>
        </dgm:presLayoutVars>
      </dgm:prSet>
      <dgm:spPr/>
      <dgm:t>
        <a:bodyPr/>
        <a:lstStyle/>
        <a:p>
          <a:endParaRPr kumimoji="1" lang="ja-JP" altLang="en-US"/>
        </a:p>
      </dgm:t>
    </dgm:pt>
    <dgm:pt modelId="{AB5C4882-507E-4E09-A2F0-5C4AD47448FE}" type="pres">
      <dgm:prSet presAssocID="{BCF070AD-6356-45A9-8D45-12D645259C0D}" presName="level3hierChild" presStyleCnt="0"/>
      <dgm:spPr/>
    </dgm:pt>
    <dgm:pt modelId="{1E66F239-822E-49EA-B59D-C4188651A56F}" type="pres">
      <dgm:prSet presAssocID="{F864AD5A-33F2-49FA-AF02-B2D781CA9E1A}" presName="conn2-1" presStyleLbl="parChTrans1D3" presStyleIdx="1" presStyleCnt="3"/>
      <dgm:spPr/>
      <dgm:t>
        <a:bodyPr/>
        <a:lstStyle/>
        <a:p>
          <a:endParaRPr kumimoji="1" lang="ja-JP" altLang="en-US"/>
        </a:p>
      </dgm:t>
    </dgm:pt>
    <dgm:pt modelId="{8112DFDC-19F9-42B9-A97E-7FAF239300B8}" type="pres">
      <dgm:prSet presAssocID="{F864AD5A-33F2-49FA-AF02-B2D781CA9E1A}" presName="connTx" presStyleLbl="parChTrans1D3" presStyleIdx="1" presStyleCnt="3"/>
      <dgm:spPr/>
      <dgm:t>
        <a:bodyPr/>
        <a:lstStyle/>
        <a:p>
          <a:endParaRPr kumimoji="1" lang="ja-JP" altLang="en-US"/>
        </a:p>
      </dgm:t>
    </dgm:pt>
    <dgm:pt modelId="{6FE9CB51-086B-4967-BE59-7A41EB4AA1A7}" type="pres">
      <dgm:prSet presAssocID="{569AABE8-7F0C-41E1-AAA7-512FABF8B213}" presName="root2" presStyleCnt="0"/>
      <dgm:spPr/>
    </dgm:pt>
    <dgm:pt modelId="{0129980C-82DD-4218-90E3-AA42180B1986}" type="pres">
      <dgm:prSet presAssocID="{569AABE8-7F0C-41E1-AAA7-512FABF8B213}" presName="LevelTwoTextNode" presStyleLbl="node3" presStyleIdx="1" presStyleCnt="3" custScaleX="239875" custLinFactNeighborX="25" custLinFactNeighborY="-4905">
        <dgm:presLayoutVars>
          <dgm:chPref val="3"/>
        </dgm:presLayoutVars>
      </dgm:prSet>
      <dgm:spPr/>
      <dgm:t>
        <a:bodyPr/>
        <a:lstStyle/>
        <a:p>
          <a:endParaRPr kumimoji="1" lang="ja-JP" altLang="en-US"/>
        </a:p>
      </dgm:t>
    </dgm:pt>
    <dgm:pt modelId="{CF3BA21D-0221-4287-A6F9-CE5E880C9E0F}" type="pres">
      <dgm:prSet presAssocID="{569AABE8-7F0C-41E1-AAA7-512FABF8B213}" presName="level3hierChild" presStyleCnt="0"/>
      <dgm:spPr/>
    </dgm:pt>
    <dgm:pt modelId="{4E45252C-F806-4FD7-9CF4-FE1143D16D4E}" type="pres">
      <dgm:prSet presAssocID="{723A6950-9DE4-4B7E-9896-CEF6AA3C9771}" presName="conn2-1" presStyleLbl="parChTrans1D3" presStyleIdx="2" presStyleCnt="3"/>
      <dgm:spPr/>
      <dgm:t>
        <a:bodyPr/>
        <a:lstStyle/>
        <a:p>
          <a:endParaRPr kumimoji="1" lang="ja-JP" altLang="en-US"/>
        </a:p>
      </dgm:t>
    </dgm:pt>
    <dgm:pt modelId="{70156F03-38C0-40FF-9419-7CCDF7CF2E5F}" type="pres">
      <dgm:prSet presAssocID="{723A6950-9DE4-4B7E-9896-CEF6AA3C9771}" presName="connTx" presStyleLbl="parChTrans1D3" presStyleIdx="2" presStyleCnt="3"/>
      <dgm:spPr/>
      <dgm:t>
        <a:bodyPr/>
        <a:lstStyle/>
        <a:p>
          <a:endParaRPr kumimoji="1" lang="ja-JP" altLang="en-US"/>
        </a:p>
      </dgm:t>
    </dgm:pt>
    <dgm:pt modelId="{895D4AF3-5BE7-40F8-A476-C3E5BF96A07B}" type="pres">
      <dgm:prSet presAssocID="{0C268E33-34E4-4059-B649-EBC3304F4BAF}" presName="root2" presStyleCnt="0"/>
      <dgm:spPr/>
    </dgm:pt>
    <dgm:pt modelId="{FC824F32-C839-4907-9EDD-900422C3E746}" type="pres">
      <dgm:prSet presAssocID="{0C268E33-34E4-4059-B649-EBC3304F4BAF}" presName="LevelTwoTextNode" presStyleLbl="node3" presStyleIdx="2" presStyleCnt="3" custScaleX="240250" custLinFactNeighborY="-5036">
        <dgm:presLayoutVars>
          <dgm:chPref val="3"/>
        </dgm:presLayoutVars>
      </dgm:prSet>
      <dgm:spPr/>
      <dgm:t>
        <a:bodyPr/>
        <a:lstStyle/>
        <a:p>
          <a:endParaRPr kumimoji="1" lang="ja-JP" altLang="en-US"/>
        </a:p>
      </dgm:t>
    </dgm:pt>
    <dgm:pt modelId="{45E3AF51-5CF0-4CBC-AA02-C2D1253A43DB}" type="pres">
      <dgm:prSet presAssocID="{0C268E33-34E4-4059-B649-EBC3304F4BAF}" presName="level3hierChild" presStyleCnt="0"/>
      <dgm:spPr/>
    </dgm:pt>
    <dgm:pt modelId="{97C889BF-B465-42AE-A195-44AE938A19CD}" type="pres">
      <dgm:prSet presAssocID="{725648AB-110E-4D85-9B09-BAA3915CD78F}" presName="conn2-1" presStyleLbl="parChTrans1D2" presStyleIdx="1" presStyleCnt="3"/>
      <dgm:spPr/>
      <dgm:t>
        <a:bodyPr/>
        <a:lstStyle/>
        <a:p>
          <a:endParaRPr kumimoji="1" lang="ja-JP" altLang="en-US"/>
        </a:p>
      </dgm:t>
    </dgm:pt>
    <dgm:pt modelId="{0A4468D3-47C1-4E7E-B3D4-484E2523A285}" type="pres">
      <dgm:prSet presAssocID="{725648AB-110E-4D85-9B09-BAA3915CD78F}" presName="connTx" presStyleLbl="parChTrans1D2" presStyleIdx="1" presStyleCnt="3"/>
      <dgm:spPr/>
      <dgm:t>
        <a:bodyPr/>
        <a:lstStyle/>
        <a:p>
          <a:endParaRPr kumimoji="1" lang="ja-JP" altLang="en-US"/>
        </a:p>
      </dgm:t>
    </dgm:pt>
    <dgm:pt modelId="{90D408D4-01BA-4E62-BFF3-E6B4BF8F5A37}" type="pres">
      <dgm:prSet presAssocID="{7F50A592-91B1-48E1-B931-A00FE4A57DDD}" presName="root2" presStyleCnt="0"/>
      <dgm:spPr/>
    </dgm:pt>
    <dgm:pt modelId="{4AA6EC91-5314-4913-9352-E4BF4854C6BC}" type="pres">
      <dgm:prSet presAssocID="{7F50A592-91B1-48E1-B931-A00FE4A57DDD}" presName="LevelTwoTextNode" presStyleLbl="node2" presStyleIdx="1" presStyleCnt="3" custScaleX="377530" custLinFactNeighborY="-5167">
        <dgm:presLayoutVars>
          <dgm:chPref val="3"/>
        </dgm:presLayoutVars>
      </dgm:prSet>
      <dgm:spPr/>
      <dgm:t>
        <a:bodyPr/>
        <a:lstStyle/>
        <a:p>
          <a:endParaRPr kumimoji="1" lang="ja-JP" altLang="en-US"/>
        </a:p>
      </dgm:t>
    </dgm:pt>
    <dgm:pt modelId="{96A41CD3-76DE-4675-9494-565D894A347E}" type="pres">
      <dgm:prSet presAssocID="{7F50A592-91B1-48E1-B931-A00FE4A57DDD}" presName="level3hierChild" presStyleCnt="0"/>
      <dgm:spPr/>
    </dgm:pt>
    <dgm:pt modelId="{EF4BE3B8-784C-488A-BBA0-0291E2D87A94}" type="pres">
      <dgm:prSet presAssocID="{FD378A67-92C6-4A0B-967D-8F2B1ECD999C}" presName="conn2-1" presStyleLbl="parChTrans1D2" presStyleIdx="2" presStyleCnt="3"/>
      <dgm:spPr/>
      <dgm:t>
        <a:bodyPr/>
        <a:lstStyle/>
        <a:p>
          <a:endParaRPr kumimoji="1" lang="ja-JP" altLang="en-US"/>
        </a:p>
      </dgm:t>
    </dgm:pt>
    <dgm:pt modelId="{0CCA9B3B-F4AE-425E-92F5-DE5425CFA92A}" type="pres">
      <dgm:prSet presAssocID="{FD378A67-92C6-4A0B-967D-8F2B1ECD999C}" presName="connTx" presStyleLbl="parChTrans1D2" presStyleIdx="2" presStyleCnt="3"/>
      <dgm:spPr/>
      <dgm:t>
        <a:bodyPr/>
        <a:lstStyle/>
        <a:p>
          <a:endParaRPr kumimoji="1" lang="ja-JP" altLang="en-US"/>
        </a:p>
      </dgm:t>
    </dgm:pt>
    <dgm:pt modelId="{5E4A9BD5-BE30-4DFB-8524-1C53F2105EFC}" type="pres">
      <dgm:prSet presAssocID="{E9E0706D-6FD4-4BF2-80FB-15ECFD6EE86F}" presName="root2" presStyleCnt="0"/>
      <dgm:spPr/>
    </dgm:pt>
    <dgm:pt modelId="{43DC6C66-D2EE-4669-BF1C-1C8CB4C481D5}" type="pres">
      <dgm:prSet presAssocID="{E9E0706D-6FD4-4BF2-80FB-15ECFD6EE86F}" presName="LevelTwoTextNode" presStyleLbl="node2" presStyleIdx="2" presStyleCnt="3" custScaleX="376561" custLinFactNeighborY="-1023">
        <dgm:presLayoutVars>
          <dgm:chPref val="3"/>
        </dgm:presLayoutVars>
      </dgm:prSet>
      <dgm:spPr/>
      <dgm:t>
        <a:bodyPr/>
        <a:lstStyle/>
        <a:p>
          <a:endParaRPr kumimoji="1" lang="ja-JP" altLang="en-US"/>
        </a:p>
      </dgm:t>
    </dgm:pt>
    <dgm:pt modelId="{28BB5FDF-9665-4C50-8B67-104503CF2DFD}" type="pres">
      <dgm:prSet presAssocID="{E9E0706D-6FD4-4BF2-80FB-15ECFD6EE86F}" presName="level3hierChild" presStyleCnt="0"/>
      <dgm:spPr/>
    </dgm:pt>
  </dgm:ptLst>
  <dgm:cxnLst>
    <dgm:cxn modelId="{70385CAE-FDB5-4B2B-9351-0E4ECDA698C8}" srcId="{AA26C665-CE6D-4FE8-B0E2-7C93CCB85D0D}" destId="{E9E0706D-6FD4-4BF2-80FB-15ECFD6EE86F}" srcOrd="2" destOrd="0" parTransId="{FD378A67-92C6-4A0B-967D-8F2B1ECD999C}" sibTransId="{3E653510-1A0F-4861-BEED-8A6A1AD962CD}"/>
    <dgm:cxn modelId="{45C8B7D6-1BE5-4748-B954-B60A8BF8D72C}" type="presOf" srcId="{7F50A592-91B1-48E1-B931-A00FE4A57DDD}" destId="{4AA6EC91-5314-4913-9352-E4BF4854C6BC}" srcOrd="0" destOrd="0" presId="urn:microsoft.com/office/officeart/2005/8/layout/hierarchy2"/>
    <dgm:cxn modelId="{720A5D69-A278-4C5D-B141-32350DE83D00}" type="presOf" srcId="{5E154EB0-EEE6-4B82-95AB-95225CA41D0A}" destId="{528F74D9-82F9-4421-A76B-AB92CC217F81}" srcOrd="0" destOrd="0" presId="urn:microsoft.com/office/officeart/2005/8/layout/hierarchy2"/>
    <dgm:cxn modelId="{64251E59-D1D7-4554-8741-A542B3642B17}" type="presOf" srcId="{569AABE8-7F0C-41E1-AAA7-512FABF8B213}" destId="{0129980C-82DD-4218-90E3-AA42180B1986}" srcOrd="0" destOrd="0" presId="urn:microsoft.com/office/officeart/2005/8/layout/hierarchy2"/>
    <dgm:cxn modelId="{35D2AFAB-4ADD-4D67-9258-F97B371912D7}" type="presOf" srcId="{AA26C665-CE6D-4FE8-B0E2-7C93CCB85D0D}" destId="{B43C76F8-EB9E-4525-9BEC-E7B9C40A1E8D}" srcOrd="0" destOrd="0" presId="urn:microsoft.com/office/officeart/2005/8/layout/hierarchy2"/>
    <dgm:cxn modelId="{C1A0B879-3E78-495D-8EAA-A9BD9C07260D}" type="presOf" srcId="{BCF070AD-6356-45A9-8D45-12D645259C0D}" destId="{FAE49932-2D8C-4E6C-BA87-24DC0D71676F}" srcOrd="0" destOrd="0" presId="urn:microsoft.com/office/officeart/2005/8/layout/hierarchy2"/>
    <dgm:cxn modelId="{3D316029-DB23-4DF9-ABF3-DD11B0A16144}" type="presOf" srcId="{0875E1D2-223D-4987-8393-E6BDD6819245}" destId="{C6B84006-BCC6-499A-A3DB-1E53CB6031F8}" srcOrd="1" destOrd="0" presId="urn:microsoft.com/office/officeart/2005/8/layout/hierarchy2"/>
    <dgm:cxn modelId="{EB9D1483-1502-4FC8-AF9A-1F04327588BA}" type="presOf" srcId="{0875E1D2-223D-4987-8393-E6BDD6819245}" destId="{138B81FC-3DF9-4DFC-AB13-C670C947FC24}" srcOrd="0" destOrd="0" presId="urn:microsoft.com/office/officeart/2005/8/layout/hierarchy2"/>
    <dgm:cxn modelId="{D5214AEC-3C10-4CC7-B8CF-78B9AEE10255}" type="presOf" srcId="{F864AD5A-33F2-49FA-AF02-B2D781CA9E1A}" destId="{8112DFDC-19F9-42B9-A97E-7FAF239300B8}" srcOrd="1" destOrd="0" presId="urn:microsoft.com/office/officeart/2005/8/layout/hierarchy2"/>
    <dgm:cxn modelId="{8A969B7A-99E8-4FA1-8F8F-B41955ACC73E}" srcId="{AA26C665-CE6D-4FE8-B0E2-7C93CCB85D0D}" destId="{7F50A592-91B1-48E1-B931-A00FE4A57DDD}" srcOrd="1" destOrd="0" parTransId="{725648AB-110E-4D85-9B09-BAA3915CD78F}" sibTransId="{62971F80-467C-4BC1-AA29-7B29B05F2E23}"/>
    <dgm:cxn modelId="{6B77790E-5334-42CC-B9E4-D49A933A615E}" type="presOf" srcId="{E6306B90-6C17-4629-BE0A-3A34C3FAD04C}" destId="{68958BB3-B302-40FC-92E0-1E6F9F49E569}" srcOrd="0" destOrd="0" presId="urn:microsoft.com/office/officeart/2005/8/layout/hierarchy2"/>
    <dgm:cxn modelId="{744CA0CC-18A5-4A0C-9335-2E2DDD0BFA9A}" type="presOf" srcId="{BBF0FA37-E329-4570-82A2-26797A354D01}" destId="{B511BDCE-8A51-4970-BFF0-CE17C1D9175D}" srcOrd="0" destOrd="0" presId="urn:microsoft.com/office/officeart/2005/8/layout/hierarchy2"/>
    <dgm:cxn modelId="{6E7D1266-8ED1-4F74-9D2A-3ED352BD4D5D}" type="presOf" srcId="{10B80D27-A74E-4C5F-96CE-9548DE84685E}" destId="{0CF91009-BFC3-4981-B989-19E9BDEE5DE8}" srcOrd="0" destOrd="0" presId="urn:microsoft.com/office/officeart/2005/8/layout/hierarchy2"/>
    <dgm:cxn modelId="{4971B0FF-13D2-4DB6-8D15-0087E0499202}" type="presOf" srcId="{723A6950-9DE4-4B7E-9896-CEF6AA3C9771}" destId="{70156F03-38C0-40FF-9419-7CCDF7CF2E5F}" srcOrd="1" destOrd="0" presId="urn:microsoft.com/office/officeart/2005/8/layout/hierarchy2"/>
    <dgm:cxn modelId="{14C5ECEC-F668-4BE2-A3E1-3986630535E0}" srcId="{C6E271E2-C8FD-4593-85D6-21D384B67101}" destId="{AA26C665-CE6D-4FE8-B0E2-7C93CCB85D0D}" srcOrd="0" destOrd="0" parTransId="{9012FEBD-D209-4E71-9E91-7670A9F732B9}" sibTransId="{3FB9F4AE-495A-4C7F-AA6C-39F3374D470A}"/>
    <dgm:cxn modelId="{11E0D33B-9911-49E2-B0CF-854D38451472}" srcId="{9E11850B-3EB5-4BC5-B50D-D3805D8083AD}" destId="{5E154EB0-EEE6-4B82-95AB-95225CA41D0A}" srcOrd="0" destOrd="0" parTransId="{20E4C1AB-9E8D-4E2F-BC17-E13C6502C353}" sibTransId="{15B0C2C7-7868-48BB-BBE8-B98A5509EDB4}"/>
    <dgm:cxn modelId="{B215A53C-716C-4C4D-84B8-E8BA3627597B}" srcId="{5E154EB0-EEE6-4B82-95AB-95225CA41D0A}" destId="{E6306B90-6C17-4629-BE0A-3A34C3FAD04C}" srcOrd="0" destOrd="0" parTransId="{0875E1D2-223D-4987-8393-E6BDD6819245}" sibTransId="{DAFF83F4-0E25-452C-A938-B2D680FBF6F5}"/>
    <dgm:cxn modelId="{4436A08A-19F4-4E68-B1C2-B05D88F06B25}" type="presOf" srcId="{F864AD5A-33F2-49FA-AF02-B2D781CA9E1A}" destId="{1E66F239-822E-49EA-B59D-C4188651A56F}" srcOrd="0" destOrd="0" presId="urn:microsoft.com/office/officeart/2005/8/layout/hierarchy2"/>
    <dgm:cxn modelId="{09185531-2FF6-4412-AF08-11F2FDD9678E}" type="presOf" srcId="{9E11850B-3EB5-4BC5-B50D-D3805D8083AD}" destId="{4C527AC8-98EF-4C44-AD52-9D7ADE490E19}" srcOrd="0" destOrd="0" presId="urn:microsoft.com/office/officeart/2005/8/layout/hierarchy2"/>
    <dgm:cxn modelId="{B3754D2E-B4FC-45E8-BBDF-4BA8EFE19A2F}" type="presOf" srcId="{BBF0FA37-E329-4570-82A2-26797A354D01}" destId="{0051D832-E51A-4DC1-BCC6-B97B0FB97102}" srcOrd="1" destOrd="0" presId="urn:microsoft.com/office/officeart/2005/8/layout/hierarchy2"/>
    <dgm:cxn modelId="{1D084925-0B70-454D-9D29-EC67F203A49C}" type="presOf" srcId="{FD378A67-92C6-4A0B-967D-8F2B1ECD999C}" destId="{EF4BE3B8-784C-488A-BBA0-0291E2D87A94}" srcOrd="0" destOrd="0" presId="urn:microsoft.com/office/officeart/2005/8/layout/hierarchy2"/>
    <dgm:cxn modelId="{8BFB14CF-AC78-4496-ABF2-5170671C70D7}" srcId="{9E11850B-3EB5-4BC5-B50D-D3805D8083AD}" destId="{0C268E33-34E4-4059-B649-EBC3304F4BAF}" srcOrd="2" destOrd="0" parTransId="{723A6950-9DE4-4B7E-9896-CEF6AA3C9771}" sibTransId="{8424C557-8DA7-4420-9923-44638FB83705}"/>
    <dgm:cxn modelId="{3DF68DC4-D727-49B6-BBFF-E0853C5383BA}" type="presOf" srcId="{20E4C1AB-9E8D-4E2F-BC17-E13C6502C353}" destId="{05C03D32-D11B-4720-9738-7F116E334CE4}" srcOrd="1" destOrd="0" presId="urn:microsoft.com/office/officeart/2005/8/layout/hierarchy2"/>
    <dgm:cxn modelId="{1A8EACC1-A27D-4A39-B98B-89CB85D1F613}" type="presOf" srcId="{725648AB-110E-4D85-9B09-BAA3915CD78F}" destId="{97C889BF-B465-42AE-A195-44AE938A19CD}" srcOrd="0" destOrd="0" presId="urn:microsoft.com/office/officeart/2005/8/layout/hierarchy2"/>
    <dgm:cxn modelId="{8BDC604B-8058-4FE6-A4F6-668969B942B7}" type="presOf" srcId="{20E4C1AB-9E8D-4E2F-BC17-E13C6502C353}" destId="{1B6A2AAA-A2C9-4FC1-BBE7-6E38064E9156}" srcOrd="0" destOrd="0" presId="urn:microsoft.com/office/officeart/2005/8/layout/hierarchy2"/>
    <dgm:cxn modelId="{57FCDAFD-0326-4FCA-9056-FBE887A9B2C5}" srcId="{AA26C665-CE6D-4FE8-B0E2-7C93CCB85D0D}" destId="{9E11850B-3EB5-4BC5-B50D-D3805D8083AD}" srcOrd="0" destOrd="0" parTransId="{BBF0FA37-E329-4570-82A2-26797A354D01}" sibTransId="{A43B75B4-39E3-4697-B8AC-B6ACFF1758D6}"/>
    <dgm:cxn modelId="{3B16872F-B99B-45B8-BDE6-69A7EF3E8065}" type="presOf" srcId="{FD378A67-92C6-4A0B-967D-8F2B1ECD999C}" destId="{0CCA9B3B-F4AE-425E-92F5-DE5425CFA92A}" srcOrd="1" destOrd="0" presId="urn:microsoft.com/office/officeart/2005/8/layout/hierarchy2"/>
    <dgm:cxn modelId="{46698624-4315-4F60-8CAD-1FBBD20B9AAA}" type="presOf" srcId="{E9E0706D-6FD4-4BF2-80FB-15ECFD6EE86F}" destId="{43DC6C66-D2EE-4669-BF1C-1C8CB4C481D5}" srcOrd="0" destOrd="0" presId="urn:microsoft.com/office/officeart/2005/8/layout/hierarchy2"/>
    <dgm:cxn modelId="{D2AB8069-B3E2-4CCD-9ED4-267010A117D4}" type="presOf" srcId="{0C268E33-34E4-4059-B649-EBC3304F4BAF}" destId="{FC824F32-C839-4907-9EDD-900422C3E746}" srcOrd="0" destOrd="0" presId="urn:microsoft.com/office/officeart/2005/8/layout/hierarchy2"/>
    <dgm:cxn modelId="{A41D788A-28F7-489D-B157-85B9DF236FEE}" type="presOf" srcId="{10B80D27-A74E-4C5F-96CE-9548DE84685E}" destId="{29E5AF6F-E454-4F91-A844-85C1C52D07EE}" srcOrd="1" destOrd="0" presId="urn:microsoft.com/office/officeart/2005/8/layout/hierarchy2"/>
    <dgm:cxn modelId="{3EC3C04E-1A0E-4F21-98F2-9FF03CCC0AE1}" type="presOf" srcId="{725648AB-110E-4D85-9B09-BAA3915CD78F}" destId="{0A4468D3-47C1-4E7E-B3D4-484E2523A285}" srcOrd="1" destOrd="0" presId="urn:microsoft.com/office/officeart/2005/8/layout/hierarchy2"/>
    <dgm:cxn modelId="{579779B1-A07D-43E5-A82B-C8A5D258E89B}" srcId="{9E11850B-3EB5-4BC5-B50D-D3805D8083AD}" destId="{569AABE8-7F0C-41E1-AAA7-512FABF8B213}" srcOrd="1" destOrd="0" parTransId="{F864AD5A-33F2-49FA-AF02-B2D781CA9E1A}" sibTransId="{B6568002-D2F1-4D53-89AD-24F7FBDE8859}"/>
    <dgm:cxn modelId="{7BFD1C7D-6CB7-4D13-8253-D7E7B4C69ECD}" type="presOf" srcId="{C6E271E2-C8FD-4593-85D6-21D384B67101}" destId="{9888AFFD-B8D7-4ACE-9E3E-2F350711F5A5}" srcOrd="0" destOrd="0" presId="urn:microsoft.com/office/officeart/2005/8/layout/hierarchy2"/>
    <dgm:cxn modelId="{2C2C9B7D-3A1C-43DF-90EA-CA15C892038A}" type="presOf" srcId="{723A6950-9DE4-4B7E-9896-CEF6AA3C9771}" destId="{4E45252C-F806-4FD7-9CF4-FE1143D16D4E}" srcOrd="0" destOrd="0" presId="urn:microsoft.com/office/officeart/2005/8/layout/hierarchy2"/>
    <dgm:cxn modelId="{0D1BDC26-BA45-4FCD-BEDD-65C7809D9D3C}" srcId="{5E154EB0-EEE6-4B82-95AB-95225CA41D0A}" destId="{BCF070AD-6356-45A9-8D45-12D645259C0D}" srcOrd="1" destOrd="0" parTransId="{10B80D27-A74E-4C5F-96CE-9548DE84685E}" sibTransId="{6F36453B-CDE6-421D-BDAF-B17195125E00}"/>
    <dgm:cxn modelId="{5AE95050-4928-4EEC-807D-F515E5AA5894}" type="presParOf" srcId="{9888AFFD-B8D7-4ACE-9E3E-2F350711F5A5}" destId="{DFAA7365-A96F-4161-B9C6-17313D38BA77}" srcOrd="0" destOrd="0" presId="urn:microsoft.com/office/officeart/2005/8/layout/hierarchy2"/>
    <dgm:cxn modelId="{D90196E5-8D74-40B3-BA65-D4385E567C61}" type="presParOf" srcId="{DFAA7365-A96F-4161-B9C6-17313D38BA77}" destId="{B43C76F8-EB9E-4525-9BEC-E7B9C40A1E8D}" srcOrd="0" destOrd="0" presId="urn:microsoft.com/office/officeart/2005/8/layout/hierarchy2"/>
    <dgm:cxn modelId="{612AFAEC-8BAB-445A-B76D-ED8303C9EDB9}" type="presParOf" srcId="{DFAA7365-A96F-4161-B9C6-17313D38BA77}" destId="{289F6085-93EE-4333-A3BF-7EDF5CF369F4}" srcOrd="1" destOrd="0" presId="urn:microsoft.com/office/officeart/2005/8/layout/hierarchy2"/>
    <dgm:cxn modelId="{310B8BCE-1F03-4D34-BE02-13CEF2DC23B3}" type="presParOf" srcId="{289F6085-93EE-4333-A3BF-7EDF5CF369F4}" destId="{B511BDCE-8A51-4970-BFF0-CE17C1D9175D}" srcOrd="0" destOrd="0" presId="urn:microsoft.com/office/officeart/2005/8/layout/hierarchy2"/>
    <dgm:cxn modelId="{0EC6A055-B683-4878-89B9-282D8D86FB31}" type="presParOf" srcId="{B511BDCE-8A51-4970-BFF0-CE17C1D9175D}" destId="{0051D832-E51A-4DC1-BCC6-B97B0FB97102}" srcOrd="0" destOrd="0" presId="urn:microsoft.com/office/officeart/2005/8/layout/hierarchy2"/>
    <dgm:cxn modelId="{F5ABCF4B-4360-4943-9EF1-94C8AEB1133E}" type="presParOf" srcId="{289F6085-93EE-4333-A3BF-7EDF5CF369F4}" destId="{2A34C827-7F02-44BB-AF43-2002BD713C4A}" srcOrd="1" destOrd="0" presId="urn:microsoft.com/office/officeart/2005/8/layout/hierarchy2"/>
    <dgm:cxn modelId="{DDDD352A-F349-4EAB-984B-DC1C3F111A9E}" type="presParOf" srcId="{2A34C827-7F02-44BB-AF43-2002BD713C4A}" destId="{4C527AC8-98EF-4C44-AD52-9D7ADE490E19}" srcOrd="0" destOrd="0" presId="urn:microsoft.com/office/officeart/2005/8/layout/hierarchy2"/>
    <dgm:cxn modelId="{0502377A-6BBA-49EB-BEC8-46F004A2A5B6}" type="presParOf" srcId="{2A34C827-7F02-44BB-AF43-2002BD713C4A}" destId="{61FA271D-0557-4580-8CD6-60104E45C7E9}" srcOrd="1" destOrd="0" presId="urn:microsoft.com/office/officeart/2005/8/layout/hierarchy2"/>
    <dgm:cxn modelId="{462C9E9E-804E-4E6C-9813-87D3A481E14B}" type="presParOf" srcId="{61FA271D-0557-4580-8CD6-60104E45C7E9}" destId="{1B6A2AAA-A2C9-4FC1-BBE7-6E38064E9156}" srcOrd="0" destOrd="0" presId="urn:microsoft.com/office/officeart/2005/8/layout/hierarchy2"/>
    <dgm:cxn modelId="{17D94906-1C79-4A07-B763-B2D552EEDBCA}" type="presParOf" srcId="{1B6A2AAA-A2C9-4FC1-BBE7-6E38064E9156}" destId="{05C03D32-D11B-4720-9738-7F116E334CE4}" srcOrd="0" destOrd="0" presId="urn:microsoft.com/office/officeart/2005/8/layout/hierarchy2"/>
    <dgm:cxn modelId="{F168319D-D0F9-45BE-A67A-4D5F4B36D45E}" type="presParOf" srcId="{61FA271D-0557-4580-8CD6-60104E45C7E9}" destId="{76C51EA2-2097-4B5E-B890-711002CF7DB2}" srcOrd="1" destOrd="0" presId="urn:microsoft.com/office/officeart/2005/8/layout/hierarchy2"/>
    <dgm:cxn modelId="{2F93BCB6-99ED-4F20-9349-74A407771134}" type="presParOf" srcId="{76C51EA2-2097-4B5E-B890-711002CF7DB2}" destId="{528F74D9-82F9-4421-A76B-AB92CC217F81}" srcOrd="0" destOrd="0" presId="urn:microsoft.com/office/officeart/2005/8/layout/hierarchy2"/>
    <dgm:cxn modelId="{F73902E2-8329-4246-907E-31F19FB7966B}" type="presParOf" srcId="{76C51EA2-2097-4B5E-B890-711002CF7DB2}" destId="{E423297A-46D0-4C85-84A1-48D798F18C49}" srcOrd="1" destOrd="0" presId="urn:microsoft.com/office/officeart/2005/8/layout/hierarchy2"/>
    <dgm:cxn modelId="{CF557A15-2805-413C-B728-6B752E3062AD}" type="presParOf" srcId="{E423297A-46D0-4C85-84A1-48D798F18C49}" destId="{138B81FC-3DF9-4DFC-AB13-C670C947FC24}" srcOrd="0" destOrd="0" presId="urn:microsoft.com/office/officeart/2005/8/layout/hierarchy2"/>
    <dgm:cxn modelId="{280E8BF3-2AF1-4304-BBEB-D76D601A0FA2}" type="presParOf" srcId="{138B81FC-3DF9-4DFC-AB13-C670C947FC24}" destId="{C6B84006-BCC6-499A-A3DB-1E53CB6031F8}" srcOrd="0" destOrd="0" presId="urn:microsoft.com/office/officeart/2005/8/layout/hierarchy2"/>
    <dgm:cxn modelId="{B3A931C0-CA62-421C-BDEE-3A5EDF9582B9}" type="presParOf" srcId="{E423297A-46D0-4C85-84A1-48D798F18C49}" destId="{284641FC-2758-4D47-BEFE-C0A80CC7B334}" srcOrd="1" destOrd="0" presId="urn:microsoft.com/office/officeart/2005/8/layout/hierarchy2"/>
    <dgm:cxn modelId="{F5E3C162-134F-4DA7-B0EA-A0C77014D7FC}" type="presParOf" srcId="{284641FC-2758-4D47-BEFE-C0A80CC7B334}" destId="{68958BB3-B302-40FC-92E0-1E6F9F49E569}" srcOrd="0" destOrd="0" presId="urn:microsoft.com/office/officeart/2005/8/layout/hierarchy2"/>
    <dgm:cxn modelId="{BC71A2C9-1C96-4C1C-9D3A-05BDCA46CB43}" type="presParOf" srcId="{284641FC-2758-4D47-BEFE-C0A80CC7B334}" destId="{01073D02-2C9D-43C9-9106-B92DECDEDCF3}" srcOrd="1" destOrd="0" presId="urn:microsoft.com/office/officeart/2005/8/layout/hierarchy2"/>
    <dgm:cxn modelId="{07C29235-2478-405F-9499-8A0A35E67F21}" type="presParOf" srcId="{E423297A-46D0-4C85-84A1-48D798F18C49}" destId="{0CF91009-BFC3-4981-B989-19E9BDEE5DE8}" srcOrd="2" destOrd="0" presId="urn:microsoft.com/office/officeart/2005/8/layout/hierarchy2"/>
    <dgm:cxn modelId="{40547B2E-052A-4535-8306-650361DF101A}" type="presParOf" srcId="{0CF91009-BFC3-4981-B989-19E9BDEE5DE8}" destId="{29E5AF6F-E454-4F91-A844-85C1C52D07EE}" srcOrd="0" destOrd="0" presId="urn:microsoft.com/office/officeart/2005/8/layout/hierarchy2"/>
    <dgm:cxn modelId="{4A5F46F8-E278-4319-8255-2117F07A39A2}" type="presParOf" srcId="{E423297A-46D0-4C85-84A1-48D798F18C49}" destId="{30A5599D-C1DD-49B2-9132-35E5BACD7AB6}" srcOrd="3" destOrd="0" presId="urn:microsoft.com/office/officeart/2005/8/layout/hierarchy2"/>
    <dgm:cxn modelId="{AC29E1C8-C1BC-4164-AB71-59897DEACF14}" type="presParOf" srcId="{30A5599D-C1DD-49B2-9132-35E5BACD7AB6}" destId="{FAE49932-2D8C-4E6C-BA87-24DC0D71676F}" srcOrd="0" destOrd="0" presId="urn:microsoft.com/office/officeart/2005/8/layout/hierarchy2"/>
    <dgm:cxn modelId="{6BAA46C2-1878-4656-A92E-8A25A993F5A1}" type="presParOf" srcId="{30A5599D-C1DD-49B2-9132-35E5BACD7AB6}" destId="{AB5C4882-507E-4E09-A2F0-5C4AD47448FE}" srcOrd="1" destOrd="0" presId="urn:microsoft.com/office/officeart/2005/8/layout/hierarchy2"/>
    <dgm:cxn modelId="{147520EE-7D09-4605-B50B-1DDFBF01D6AB}" type="presParOf" srcId="{61FA271D-0557-4580-8CD6-60104E45C7E9}" destId="{1E66F239-822E-49EA-B59D-C4188651A56F}" srcOrd="2" destOrd="0" presId="urn:microsoft.com/office/officeart/2005/8/layout/hierarchy2"/>
    <dgm:cxn modelId="{1D3863D6-AEEB-4349-BBBB-53E66259692F}" type="presParOf" srcId="{1E66F239-822E-49EA-B59D-C4188651A56F}" destId="{8112DFDC-19F9-42B9-A97E-7FAF239300B8}" srcOrd="0" destOrd="0" presId="urn:microsoft.com/office/officeart/2005/8/layout/hierarchy2"/>
    <dgm:cxn modelId="{8BF96261-1F75-46B9-847F-B05F63B5FC4F}" type="presParOf" srcId="{61FA271D-0557-4580-8CD6-60104E45C7E9}" destId="{6FE9CB51-086B-4967-BE59-7A41EB4AA1A7}" srcOrd="3" destOrd="0" presId="urn:microsoft.com/office/officeart/2005/8/layout/hierarchy2"/>
    <dgm:cxn modelId="{AD4ED99B-0FCB-4E85-9939-9D2E4FABB499}" type="presParOf" srcId="{6FE9CB51-086B-4967-BE59-7A41EB4AA1A7}" destId="{0129980C-82DD-4218-90E3-AA42180B1986}" srcOrd="0" destOrd="0" presId="urn:microsoft.com/office/officeart/2005/8/layout/hierarchy2"/>
    <dgm:cxn modelId="{2D816AEA-E0FC-4F40-B198-07F3F8121C84}" type="presParOf" srcId="{6FE9CB51-086B-4967-BE59-7A41EB4AA1A7}" destId="{CF3BA21D-0221-4287-A6F9-CE5E880C9E0F}" srcOrd="1" destOrd="0" presId="urn:microsoft.com/office/officeart/2005/8/layout/hierarchy2"/>
    <dgm:cxn modelId="{317FD3F9-680D-48DE-8329-D9A8DA1EF493}" type="presParOf" srcId="{61FA271D-0557-4580-8CD6-60104E45C7E9}" destId="{4E45252C-F806-4FD7-9CF4-FE1143D16D4E}" srcOrd="4" destOrd="0" presId="urn:microsoft.com/office/officeart/2005/8/layout/hierarchy2"/>
    <dgm:cxn modelId="{034F88B1-9DAE-45CA-A4BB-8698266021A3}" type="presParOf" srcId="{4E45252C-F806-4FD7-9CF4-FE1143D16D4E}" destId="{70156F03-38C0-40FF-9419-7CCDF7CF2E5F}" srcOrd="0" destOrd="0" presId="urn:microsoft.com/office/officeart/2005/8/layout/hierarchy2"/>
    <dgm:cxn modelId="{864C915F-CF5E-479B-BA24-FBC920C8D74E}" type="presParOf" srcId="{61FA271D-0557-4580-8CD6-60104E45C7E9}" destId="{895D4AF3-5BE7-40F8-A476-C3E5BF96A07B}" srcOrd="5" destOrd="0" presId="urn:microsoft.com/office/officeart/2005/8/layout/hierarchy2"/>
    <dgm:cxn modelId="{76363FB9-E099-4A47-998A-F61F3D392080}" type="presParOf" srcId="{895D4AF3-5BE7-40F8-A476-C3E5BF96A07B}" destId="{FC824F32-C839-4907-9EDD-900422C3E746}" srcOrd="0" destOrd="0" presId="urn:microsoft.com/office/officeart/2005/8/layout/hierarchy2"/>
    <dgm:cxn modelId="{79AA9DA8-D462-422D-8C97-6D1AB2707196}" type="presParOf" srcId="{895D4AF3-5BE7-40F8-A476-C3E5BF96A07B}" destId="{45E3AF51-5CF0-4CBC-AA02-C2D1253A43DB}" srcOrd="1" destOrd="0" presId="urn:microsoft.com/office/officeart/2005/8/layout/hierarchy2"/>
    <dgm:cxn modelId="{6F9CA967-1208-4ABC-8B59-21112E0AA52D}" type="presParOf" srcId="{289F6085-93EE-4333-A3BF-7EDF5CF369F4}" destId="{97C889BF-B465-42AE-A195-44AE938A19CD}" srcOrd="2" destOrd="0" presId="urn:microsoft.com/office/officeart/2005/8/layout/hierarchy2"/>
    <dgm:cxn modelId="{26165F09-5C5E-441D-AD6D-8D1FCA525551}" type="presParOf" srcId="{97C889BF-B465-42AE-A195-44AE938A19CD}" destId="{0A4468D3-47C1-4E7E-B3D4-484E2523A285}" srcOrd="0" destOrd="0" presId="urn:microsoft.com/office/officeart/2005/8/layout/hierarchy2"/>
    <dgm:cxn modelId="{C1B23CD8-031B-47E6-8B56-9B4EEEDEF5C2}" type="presParOf" srcId="{289F6085-93EE-4333-A3BF-7EDF5CF369F4}" destId="{90D408D4-01BA-4E62-BFF3-E6B4BF8F5A37}" srcOrd="3" destOrd="0" presId="urn:microsoft.com/office/officeart/2005/8/layout/hierarchy2"/>
    <dgm:cxn modelId="{C5EB7B24-22F4-436D-8EF9-A4D5E2DAC875}" type="presParOf" srcId="{90D408D4-01BA-4E62-BFF3-E6B4BF8F5A37}" destId="{4AA6EC91-5314-4913-9352-E4BF4854C6BC}" srcOrd="0" destOrd="0" presId="urn:microsoft.com/office/officeart/2005/8/layout/hierarchy2"/>
    <dgm:cxn modelId="{C62FFD5C-FA30-4541-987E-603C931D1146}" type="presParOf" srcId="{90D408D4-01BA-4E62-BFF3-E6B4BF8F5A37}" destId="{96A41CD3-76DE-4675-9494-565D894A347E}" srcOrd="1" destOrd="0" presId="urn:microsoft.com/office/officeart/2005/8/layout/hierarchy2"/>
    <dgm:cxn modelId="{8AC81B23-5144-4AB9-BE35-E91739E174DC}" type="presParOf" srcId="{289F6085-93EE-4333-A3BF-7EDF5CF369F4}" destId="{EF4BE3B8-784C-488A-BBA0-0291E2D87A94}" srcOrd="4" destOrd="0" presId="urn:microsoft.com/office/officeart/2005/8/layout/hierarchy2"/>
    <dgm:cxn modelId="{59D7B42F-2414-42B6-832A-EAF65DA83D91}" type="presParOf" srcId="{EF4BE3B8-784C-488A-BBA0-0291E2D87A94}" destId="{0CCA9B3B-F4AE-425E-92F5-DE5425CFA92A}" srcOrd="0" destOrd="0" presId="urn:microsoft.com/office/officeart/2005/8/layout/hierarchy2"/>
    <dgm:cxn modelId="{D63E9B43-1179-44DB-B8FC-CDDD88F3D98C}" type="presParOf" srcId="{289F6085-93EE-4333-A3BF-7EDF5CF369F4}" destId="{5E4A9BD5-BE30-4DFB-8524-1C53F2105EFC}" srcOrd="5" destOrd="0" presId="urn:microsoft.com/office/officeart/2005/8/layout/hierarchy2"/>
    <dgm:cxn modelId="{8A9220DD-16F4-4EE2-B39F-B859150FCD78}" type="presParOf" srcId="{5E4A9BD5-BE30-4DFB-8524-1C53F2105EFC}" destId="{43DC6C66-D2EE-4669-BF1C-1C8CB4C481D5}" srcOrd="0" destOrd="0" presId="urn:microsoft.com/office/officeart/2005/8/layout/hierarchy2"/>
    <dgm:cxn modelId="{3BAA4E22-C641-437C-9BDC-645FB177BB6C}" type="presParOf" srcId="{5E4A9BD5-BE30-4DFB-8524-1C53F2105EFC}" destId="{28BB5FDF-9665-4C50-8B67-104503CF2DF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E271E2-C8FD-4593-85D6-21D384B67101}" type="doc">
      <dgm:prSet loTypeId="urn:microsoft.com/office/officeart/2005/8/layout/hierarchy2" loCatId="hierarchy" qsTypeId="urn:microsoft.com/office/officeart/2005/8/quickstyle/3d4" qsCatId="3D" csTypeId="urn:microsoft.com/office/officeart/2005/8/colors/accent2_2" csCatId="accent2" phldr="1"/>
      <dgm:spPr/>
      <dgm:t>
        <a:bodyPr/>
        <a:lstStyle/>
        <a:p>
          <a:endParaRPr kumimoji="1" lang="ja-JP" altLang="en-US"/>
        </a:p>
      </dgm:t>
    </dgm:pt>
    <dgm:pt modelId="{AA26C665-CE6D-4FE8-B0E2-7C93CCB85D0D}">
      <dgm:prSet phldrT="[テキスト]"/>
      <dgm:spPr/>
      <dgm:t>
        <a:bodyPr/>
        <a:lstStyle/>
        <a:p>
          <a:r>
            <a:rPr kumimoji="1" lang="ja-JP" altLang="en-US" b="1" dirty="0"/>
            <a:t>市場創造研究</a:t>
          </a:r>
        </a:p>
      </dgm:t>
    </dgm:pt>
    <dgm:pt modelId="{9012FEBD-D209-4E71-9E91-7670A9F732B9}" type="parTrans" cxnId="{14C5ECEC-F668-4BE2-A3E1-3986630535E0}">
      <dgm:prSet/>
      <dgm:spPr/>
      <dgm:t>
        <a:bodyPr/>
        <a:lstStyle/>
        <a:p>
          <a:endParaRPr kumimoji="1" lang="ja-JP" altLang="en-US" b="1"/>
        </a:p>
      </dgm:t>
    </dgm:pt>
    <dgm:pt modelId="{3FB9F4AE-495A-4C7F-AA6C-39F3374D470A}" type="sibTrans" cxnId="{14C5ECEC-F668-4BE2-A3E1-3986630535E0}">
      <dgm:prSet/>
      <dgm:spPr/>
      <dgm:t>
        <a:bodyPr/>
        <a:lstStyle/>
        <a:p>
          <a:endParaRPr kumimoji="1" lang="ja-JP" altLang="en-US" b="1"/>
        </a:p>
      </dgm:t>
    </dgm:pt>
    <dgm:pt modelId="{9E11850B-3EB5-4BC5-B50D-D3805D8083AD}">
      <dgm:prSet phldrT="[テキスト]"/>
      <dgm:spPr/>
      <dgm:t>
        <a:bodyPr/>
        <a:lstStyle/>
        <a:p>
          <a:r>
            <a:rPr kumimoji="1" lang="ja-JP" altLang="en-US" b="1" dirty="0"/>
            <a:t>先発後発の</a:t>
          </a:r>
          <a:r>
            <a:rPr kumimoji="1" lang="en-US" altLang="ja-JP" b="1" dirty="0"/>
            <a:t/>
          </a:r>
          <a:br>
            <a:rPr kumimoji="1" lang="en-US" altLang="ja-JP" b="1" dirty="0"/>
          </a:br>
          <a:r>
            <a:rPr kumimoji="1" lang="ja-JP" altLang="en-US" b="1" dirty="0"/>
            <a:t>優劣</a:t>
          </a:r>
        </a:p>
      </dgm:t>
    </dgm:pt>
    <dgm:pt modelId="{BBF0FA37-E329-4570-82A2-26797A354D01}" type="parTrans" cxnId="{57FCDAFD-0326-4FCA-9056-FBE887A9B2C5}">
      <dgm:prSet/>
      <dgm:spPr/>
      <dgm:t>
        <a:bodyPr/>
        <a:lstStyle/>
        <a:p>
          <a:endParaRPr kumimoji="1" lang="ja-JP" altLang="en-US" b="1"/>
        </a:p>
      </dgm:t>
    </dgm:pt>
    <dgm:pt modelId="{A43B75B4-39E3-4697-B8AC-B6ACFF1758D6}" type="sibTrans" cxnId="{57FCDAFD-0326-4FCA-9056-FBE887A9B2C5}">
      <dgm:prSet/>
      <dgm:spPr/>
      <dgm:t>
        <a:bodyPr/>
        <a:lstStyle/>
        <a:p>
          <a:endParaRPr kumimoji="1" lang="ja-JP" altLang="en-US" b="1"/>
        </a:p>
      </dgm:t>
    </dgm:pt>
    <dgm:pt modelId="{5E154EB0-EEE6-4B82-95AB-95225CA41D0A}">
      <dgm:prSet phldrT="[テキスト]"/>
      <dgm:spPr/>
      <dgm:t>
        <a:bodyPr/>
        <a:lstStyle/>
        <a:p>
          <a:r>
            <a:rPr kumimoji="1" lang="ja-JP" altLang="en-US" b="1" dirty="0"/>
            <a:t>市場研究</a:t>
          </a:r>
          <a:endParaRPr kumimoji="1" lang="en-US" altLang="ja-JP" b="1" dirty="0"/>
        </a:p>
        <a:p>
          <a:r>
            <a:rPr kumimoji="1" lang="ja-JP" altLang="en-US" b="1" dirty="0"/>
            <a:t>（マクロ）</a:t>
          </a:r>
        </a:p>
      </dgm:t>
    </dgm:pt>
    <dgm:pt modelId="{20E4C1AB-9E8D-4E2F-BC17-E13C6502C353}" type="parTrans" cxnId="{11E0D33B-9911-49E2-B0CF-854D38451472}">
      <dgm:prSet/>
      <dgm:spPr/>
      <dgm:t>
        <a:bodyPr/>
        <a:lstStyle/>
        <a:p>
          <a:endParaRPr kumimoji="1" lang="ja-JP" altLang="en-US" b="1"/>
        </a:p>
      </dgm:t>
    </dgm:pt>
    <dgm:pt modelId="{15B0C2C7-7868-48BB-BBE8-B98A5509EDB4}" type="sibTrans" cxnId="{11E0D33B-9911-49E2-B0CF-854D38451472}">
      <dgm:prSet/>
      <dgm:spPr/>
      <dgm:t>
        <a:bodyPr/>
        <a:lstStyle/>
        <a:p>
          <a:endParaRPr kumimoji="1" lang="ja-JP" altLang="en-US" b="1"/>
        </a:p>
      </dgm:t>
    </dgm:pt>
    <dgm:pt modelId="{569AABE8-7F0C-41E1-AAA7-512FABF8B213}">
      <dgm:prSet phldrT="[テキスト]"/>
      <dgm:spPr/>
      <dgm:t>
        <a:bodyPr/>
        <a:lstStyle/>
        <a:p>
          <a:r>
            <a:rPr kumimoji="1" lang="ja-JP" altLang="en-US" b="1" dirty="0"/>
            <a:t>消費者認知研究</a:t>
          </a:r>
          <a:endParaRPr kumimoji="1" lang="en-US" altLang="ja-JP" b="1" dirty="0"/>
        </a:p>
        <a:p>
          <a:r>
            <a:rPr kumimoji="1" lang="ja-JP" altLang="en-US" b="1" dirty="0"/>
            <a:t>（ミクロ）</a:t>
          </a:r>
        </a:p>
      </dgm:t>
    </dgm:pt>
    <dgm:pt modelId="{F864AD5A-33F2-49FA-AF02-B2D781CA9E1A}" type="parTrans" cxnId="{579779B1-A07D-43E5-A82B-C8A5D258E89B}">
      <dgm:prSet/>
      <dgm:spPr/>
      <dgm:t>
        <a:bodyPr/>
        <a:lstStyle/>
        <a:p>
          <a:endParaRPr kumimoji="1" lang="ja-JP" altLang="en-US" b="1"/>
        </a:p>
      </dgm:t>
    </dgm:pt>
    <dgm:pt modelId="{B6568002-D2F1-4D53-89AD-24F7FBDE8859}" type="sibTrans" cxnId="{579779B1-A07D-43E5-A82B-C8A5D258E89B}">
      <dgm:prSet/>
      <dgm:spPr/>
      <dgm:t>
        <a:bodyPr/>
        <a:lstStyle/>
        <a:p>
          <a:endParaRPr kumimoji="1" lang="ja-JP" altLang="en-US" b="1"/>
        </a:p>
      </dgm:t>
    </dgm:pt>
    <dgm:pt modelId="{7F50A592-91B1-48E1-B931-A00FE4A57DDD}">
      <dgm:prSet phldrT="[テキスト]"/>
      <dgm:spPr/>
      <dgm:t>
        <a:bodyPr/>
        <a:lstStyle/>
        <a:p>
          <a:r>
            <a:rPr kumimoji="1" lang="ja-JP" altLang="en-US" b="1" dirty="0"/>
            <a:t>競争戦略</a:t>
          </a:r>
        </a:p>
      </dgm:t>
    </dgm:pt>
    <dgm:pt modelId="{725648AB-110E-4D85-9B09-BAA3915CD78F}" type="parTrans" cxnId="{8A969B7A-99E8-4FA1-8F8F-B41955ACC73E}">
      <dgm:prSet/>
      <dgm:spPr/>
      <dgm:t>
        <a:bodyPr/>
        <a:lstStyle/>
        <a:p>
          <a:endParaRPr kumimoji="1" lang="ja-JP" altLang="en-US" b="1"/>
        </a:p>
      </dgm:t>
    </dgm:pt>
    <dgm:pt modelId="{62971F80-467C-4BC1-AA29-7B29B05F2E23}" type="sibTrans" cxnId="{8A969B7A-99E8-4FA1-8F8F-B41955ACC73E}">
      <dgm:prSet/>
      <dgm:spPr/>
      <dgm:t>
        <a:bodyPr/>
        <a:lstStyle/>
        <a:p>
          <a:endParaRPr kumimoji="1" lang="ja-JP" altLang="en-US" b="1"/>
        </a:p>
      </dgm:t>
    </dgm:pt>
    <dgm:pt modelId="{E9E0706D-6FD4-4BF2-80FB-15ECFD6EE86F}">
      <dgm:prSet/>
      <dgm:spPr/>
      <dgm:t>
        <a:bodyPr/>
        <a:lstStyle/>
        <a:p>
          <a:r>
            <a:rPr kumimoji="1" lang="ja-JP" altLang="en-US" b="1" dirty="0"/>
            <a:t>方法論</a:t>
          </a:r>
        </a:p>
      </dgm:t>
    </dgm:pt>
    <dgm:pt modelId="{FD378A67-92C6-4A0B-967D-8F2B1ECD999C}" type="parTrans" cxnId="{70385CAE-FDB5-4B2B-9351-0E4ECDA698C8}">
      <dgm:prSet/>
      <dgm:spPr/>
      <dgm:t>
        <a:bodyPr/>
        <a:lstStyle/>
        <a:p>
          <a:endParaRPr kumimoji="1" lang="ja-JP" altLang="en-US" b="1"/>
        </a:p>
      </dgm:t>
    </dgm:pt>
    <dgm:pt modelId="{3E653510-1A0F-4861-BEED-8A6A1AD962CD}" type="sibTrans" cxnId="{70385CAE-FDB5-4B2B-9351-0E4ECDA698C8}">
      <dgm:prSet/>
      <dgm:spPr/>
      <dgm:t>
        <a:bodyPr/>
        <a:lstStyle/>
        <a:p>
          <a:endParaRPr kumimoji="1" lang="ja-JP" altLang="en-US" b="1"/>
        </a:p>
      </dgm:t>
    </dgm:pt>
    <dgm:pt modelId="{E6306B90-6C17-4629-BE0A-3A34C3FAD04C}">
      <dgm:prSet/>
      <dgm:spPr/>
      <dgm:t>
        <a:bodyPr/>
        <a:lstStyle/>
        <a:p>
          <a:r>
            <a:rPr kumimoji="1" lang="ja-JP" altLang="en-US" dirty="0"/>
            <a:t>先発優位</a:t>
          </a:r>
        </a:p>
      </dgm:t>
    </dgm:pt>
    <dgm:pt modelId="{0875E1D2-223D-4987-8393-E6BDD6819245}" type="parTrans" cxnId="{B215A53C-716C-4C4D-84B8-E8BA3627597B}">
      <dgm:prSet/>
      <dgm:spPr/>
      <dgm:t>
        <a:bodyPr/>
        <a:lstStyle/>
        <a:p>
          <a:endParaRPr kumimoji="1" lang="ja-JP" altLang="en-US"/>
        </a:p>
      </dgm:t>
    </dgm:pt>
    <dgm:pt modelId="{DAFF83F4-0E25-452C-A938-B2D680FBF6F5}" type="sibTrans" cxnId="{B215A53C-716C-4C4D-84B8-E8BA3627597B}">
      <dgm:prSet/>
      <dgm:spPr/>
      <dgm:t>
        <a:bodyPr/>
        <a:lstStyle/>
        <a:p>
          <a:endParaRPr kumimoji="1" lang="ja-JP" altLang="en-US"/>
        </a:p>
      </dgm:t>
    </dgm:pt>
    <dgm:pt modelId="{BCF070AD-6356-45A9-8D45-12D645259C0D}">
      <dgm:prSet/>
      <dgm:spPr/>
      <dgm:t>
        <a:bodyPr/>
        <a:lstStyle/>
        <a:p>
          <a:r>
            <a:rPr kumimoji="1" lang="ja-JP" altLang="en-US" dirty="0"/>
            <a:t>後発優位</a:t>
          </a:r>
        </a:p>
      </dgm:t>
    </dgm:pt>
    <dgm:pt modelId="{10B80D27-A74E-4C5F-96CE-9548DE84685E}" type="parTrans" cxnId="{0D1BDC26-BA45-4FCD-BEDD-65C7809D9D3C}">
      <dgm:prSet/>
      <dgm:spPr/>
      <dgm:t>
        <a:bodyPr/>
        <a:lstStyle/>
        <a:p>
          <a:endParaRPr kumimoji="1" lang="ja-JP" altLang="en-US"/>
        </a:p>
      </dgm:t>
    </dgm:pt>
    <dgm:pt modelId="{6F36453B-CDE6-421D-BDAF-B17195125E00}" type="sibTrans" cxnId="{0D1BDC26-BA45-4FCD-BEDD-65C7809D9D3C}">
      <dgm:prSet/>
      <dgm:spPr/>
      <dgm:t>
        <a:bodyPr/>
        <a:lstStyle/>
        <a:p>
          <a:endParaRPr kumimoji="1" lang="ja-JP" altLang="en-US"/>
        </a:p>
      </dgm:t>
    </dgm:pt>
    <dgm:pt modelId="{0C268E33-34E4-4059-B649-EBC3304F4BAF}">
      <dgm:prSet/>
      <dgm:spPr/>
      <dgm:t>
        <a:bodyPr/>
        <a:lstStyle/>
        <a:p>
          <a:r>
            <a:rPr kumimoji="1" lang="ja-JP" altLang="en-US" dirty="0"/>
            <a:t>メタ研究</a:t>
          </a:r>
        </a:p>
      </dgm:t>
    </dgm:pt>
    <dgm:pt modelId="{723A6950-9DE4-4B7E-9896-CEF6AA3C9771}" type="parTrans" cxnId="{8BFB14CF-AC78-4496-ABF2-5170671C70D7}">
      <dgm:prSet/>
      <dgm:spPr/>
      <dgm:t>
        <a:bodyPr/>
        <a:lstStyle/>
        <a:p>
          <a:endParaRPr kumimoji="1" lang="ja-JP" altLang="en-US"/>
        </a:p>
      </dgm:t>
    </dgm:pt>
    <dgm:pt modelId="{8424C557-8DA7-4420-9923-44638FB83705}" type="sibTrans" cxnId="{8BFB14CF-AC78-4496-ABF2-5170671C70D7}">
      <dgm:prSet/>
      <dgm:spPr/>
      <dgm:t>
        <a:bodyPr/>
        <a:lstStyle/>
        <a:p>
          <a:endParaRPr kumimoji="1" lang="ja-JP" altLang="en-US"/>
        </a:p>
      </dgm:t>
    </dgm:pt>
    <dgm:pt modelId="{9888AFFD-B8D7-4ACE-9E3E-2F350711F5A5}" type="pres">
      <dgm:prSet presAssocID="{C6E271E2-C8FD-4593-85D6-21D384B67101}" presName="diagram" presStyleCnt="0">
        <dgm:presLayoutVars>
          <dgm:chPref val="1"/>
          <dgm:dir/>
          <dgm:animOne val="branch"/>
          <dgm:animLvl val="lvl"/>
          <dgm:resizeHandles val="exact"/>
        </dgm:presLayoutVars>
      </dgm:prSet>
      <dgm:spPr/>
      <dgm:t>
        <a:bodyPr/>
        <a:lstStyle/>
        <a:p>
          <a:endParaRPr kumimoji="1" lang="ja-JP" altLang="en-US"/>
        </a:p>
      </dgm:t>
    </dgm:pt>
    <dgm:pt modelId="{DFAA7365-A96F-4161-B9C6-17313D38BA77}" type="pres">
      <dgm:prSet presAssocID="{AA26C665-CE6D-4FE8-B0E2-7C93CCB85D0D}" presName="root1" presStyleCnt="0"/>
      <dgm:spPr/>
    </dgm:pt>
    <dgm:pt modelId="{B43C76F8-EB9E-4525-9BEC-E7B9C40A1E8D}" type="pres">
      <dgm:prSet presAssocID="{AA26C665-CE6D-4FE8-B0E2-7C93CCB85D0D}" presName="LevelOneTextNode" presStyleLbl="node0" presStyleIdx="0" presStyleCnt="1" custLinFactY="-68392" custLinFactNeighborX="-11621" custLinFactNeighborY="-100000">
        <dgm:presLayoutVars>
          <dgm:chPref val="3"/>
        </dgm:presLayoutVars>
      </dgm:prSet>
      <dgm:spPr/>
      <dgm:t>
        <a:bodyPr/>
        <a:lstStyle/>
        <a:p>
          <a:endParaRPr kumimoji="1" lang="ja-JP" altLang="en-US"/>
        </a:p>
      </dgm:t>
    </dgm:pt>
    <dgm:pt modelId="{289F6085-93EE-4333-A3BF-7EDF5CF369F4}" type="pres">
      <dgm:prSet presAssocID="{AA26C665-CE6D-4FE8-B0E2-7C93CCB85D0D}" presName="level2hierChild" presStyleCnt="0"/>
      <dgm:spPr/>
    </dgm:pt>
    <dgm:pt modelId="{B511BDCE-8A51-4970-BFF0-CE17C1D9175D}" type="pres">
      <dgm:prSet presAssocID="{BBF0FA37-E329-4570-82A2-26797A354D01}" presName="conn2-1" presStyleLbl="parChTrans1D2" presStyleIdx="0" presStyleCnt="3"/>
      <dgm:spPr/>
      <dgm:t>
        <a:bodyPr/>
        <a:lstStyle/>
        <a:p>
          <a:endParaRPr kumimoji="1" lang="ja-JP" altLang="en-US"/>
        </a:p>
      </dgm:t>
    </dgm:pt>
    <dgm:pt modelId="{0051D832-E51A-4DC1-BCC6-B97B0FB97102}" type="pres">
      <dgm:prSet presAssocID="{BBF0FA37-E329-4570-82A2-26797A354D01}" presName="connTx" presStyleLbl="parChTrans1D2" presStyleIdx="0" presStyleCnt="3"/>
      <dgm:spPr/>
      <dgm:t>
        <a:bodyPr/>
        <a:lstStyle/>
        <a:p>
          <a:endParaRPr kumimoji="1" lang="ja-JP" altLang="en-US"/>
        </a:p>
      </dgm:t>
    </dgm:pt>
    <dgm:pt modelId="{2A34C827-7F02-44BB-AF43-2002BD713C4A}" type="pres">
      <dgm:prSet presAssocID="{9E11850B-3EB5-4BC5-B50D-D3805D8083AD}" presName="root2" presStyleCnt="0"/>
      <dgm:spPr/>
    </dgm:pt>
    <dgm:pt modelId="{4C527AC8-98EF-4C44-AD52-9D7ADE490E19}" type="pres">
      <dgm:prSet presAssocID="{9E11850B-3EB5-4BC5-B50D-D3805D8083AD}" presName="LevelTwoTextNode" presStyleLbl="node2" presStyleIdx="0" presStyleCnt="3" custLinFactNeighborY="-29313">
        <dgm:presLayoutVars>
          <dgm:chPref val="3"/>
        </dgm:presLayoutVars>
      </dgm:prSet>
      <dgm:spPr/>
      <dgm:t>
        <a:bodyPr/>
        <a:lstStyle/>
        <a:p>
          <a:endParaRPr kumimoji="1" lang="ja-JP" altLang="en-US"/>
        </a:p>
      </dgm:t>
    </dgm:pt>
    <dgm:pt modelId="{61FA271D-0557-4580-8CD6-60104E45C7E9}" type="pres">
      <dgm:prSet presAssocID="{9E11850B-3EB5-4BC5-B50D-D3805D8083AD}" presName="level3hierChild" presStyleCnt="0"/>
      <dgm:spPr/>
    </dgm:pt>
    <dgm:pt modelId="{1B6A2AAA-A2C9-4FC1-BBE7-6E38064E9156}" type="pres">
      <dgm:prSet presAssocID="{20E4C1AB-9E8D-4E2F-BC17-E13C6502C353}" presName="conn2-1" presStyleLbl="parChTrans1D3" presStyleIdx="0" presStyleCnt="3"/>
      <dgm:spPr/>
      <dgm:t>
        <a:bodyPr/>
        <a:lstStyle/>
        <a:p>
          <a:endParaRPr kumimoji="1" lang="ja-JP" altLang="en-US"/>
        </a:p>
      </dgm:t>
    </dgm:pt>
    <dgm:pt modelId="{05C03D32-D11B-4720-9738-7F116E334CE4}" type="pres">
      <dgm:prSet presAssocID="{20E4C1AB-9E8D-4E2F-BC17-E13C6502C353}" presName="connTx" presStyleLbl="parChTrans1D3" presStyleIdx="0" presStyleCnt="3"/>
      <dgm:spPr/>
      <dgm:t>
        <a:bodyPr/>
        <a:lstStyle/>
        <a:p>
          <a:endParaRPr kumimoji="1" lang="ja-JP" altLang="en-US"/>
        </a:p>
      </dgm:t>
    </dgm:pt>
    <dgm:pt modelId="{76C51EA2-2097-4B5E-B890-711002CF7DB2}" type="pres">
      <dgm:prSet presAssocID="{5E154EB0-EEE6-4B82-95AB-95225CA41D0A}" presName="root2" presStyleCnt="0"/>
      <dgm:spPr/>
    </dgm:pt>
    <dgm:pt modelId="{528F74D9-82F9-4421-A76B-AB92CC217F81}" type="pres">
      <dgm:prSet presAssocID="{5E154EB0-EEE6-4B82-95AB-95225CA41D0A}" presName="LevelTwoTextNode" presStyleLbl="node3" presStyleIdx="0" presStyleCnt="3" custLinFactNeighborX="750" custLinFactNeighborY="-4708">
        <dgm:presLayoutVars>
          <dgm:chPref val="3"/>
        </dgm:presLayoutVars>
      </dgm:prSet>
      <dgm:spPr/>
      <dgm:t>
        <a:bodyPr/>
        <a:lstStyle/>
        <a:p>
          <a:endParaRPr kumimoji="1" lang="ja-JP" altLang="en-US"/>
        </a:p>
      </dgm:t>
    </dgm:pt>
    <dgm:pt modelId="{E423297A-46D0-4C85-84A1-48D798F18C49}" type="pres">
      <dgm:prSet presAssocID="{5E154EB0-EEE6-4B82-95AB-95225CA41D0A}" presName="level3hierChild" presStyleCnt="0"/>
      <dgm:spPr/>
    </dgm:pt>
    <dgm:pt modelId="{138B81FC-3DF9-4DFC-AB13-C670C947FC24}" type="pres">
      <dgm:prSet presAssocID="{0875E1D2-223D-4987-8393-E6BDD6819245}" presName="conn2-1" presStyleLbl="parChTrans1D4" presStyleIdx="0" presStyleCnt="2"/>
      <dgm:spPr/>
      <dgm:t>
        <a:bodyPr/>
        <a:lstStyle/>
        <a:p>
          <a:endParaRPr kumimoji="1" lang="ja-JP" altLang="en-US"/>
        </a:p>
      </dgm:t>
    </dgm:pt>
    <dgm:pt modelId="{C6B84006-BCC6-499A-A3DB-1E53CB6031F8}" type="pres">
      <dgm:prSet presAssocID="{0875E1D2-223D-4987-8393-E6BDD6819245}" presName="connTx" presStyleLbl="parChTrans1D4" presStyleIdx="0" presStyleCnt="2"/>
      <dgm:spPr/>
      <dgm:t>
        <a:bodyPr/>
        <a:lstStyle/>
        <a:p>
          <a:endParaRPr kumimoji="1" lang="ja-JP" altLang="en-US"/>
        </a:p>
      </dgm:t>
    </dgm:pt>
    <dgm:pt modelId="{284641FC-2758-4D47-BEFE-C0A80CC7B334}" type="pres">
      <dgm:prSet presAssocID="{E6306B90-6C17-4629-BE0A-3A34C3FAD04C}" presName="root2" presStyleCnt="0"/>
      <dgm:spPr/>
    </dgm:pt>
    <dgm:pt modelId="{68958BB3-B302-40FC-92E0-1E6F9F49E569}" type="pres">
      <dgm:prSet presAssocID="{E6306B90-6C17-4629-BE0A-3A34C3FAD04C}" presName="LevelTwoTextNode" presStyleLbl="node4" presStyleIdx="0" presStyleCnt="2" custLinFactY="-19038" custLinFactNeighborY="-100000">
        <dgm:presLayoutVars>
          <dgm:chPref val="3"/>
        </dgm:presLayoutVars>
      </dgm:prSet>
      <dgm:spPr/>
      <dgm:t>
        <a:bodyPr/>
        <a:lstStyle/>
        <a:p>
          <a:endParaRPr kumimoji="1" lang="ja-JP" altLang="en-US"/>
        </a:p>
      </dgm:t>
    </dgm:pt>
    <dgm:pt modelId="{01073D02-2C9D-43C9-9106-B92DECDEDCF3}" type="pres">
      <dgm:prSet presAssocID="{E6306B90-6C17-4629-BE0A-3A34C3FAD04C}" presName="level3hierChild" presStyleCnt="0"/>
      <dgm:spPr/>
    </dgm:pt>
    <dgm:pt modelId="{0CF91009-BFC3-4981-B989-19E9BDEE5DE8}" type="pres">
      <dgm:prSet presAssocID="{10B80D27-A74E-4C5F-96CE-9548DE84685E}" presName="conn2-1" presStyleLbl="parChTrans1D4" presStyleIdx="1" presStyleCnt="2"/>
      <dgm:spPr/>
      <dgm:t>
        <a:bodyPr/>
        <a:lstStyle/>
        <a:p>
          <a:endParaRPr kumimoji="1" lang="ja-JP" altLang="en-US"/>
        </a:p>
      </dgm:t>
    </dgm:pt>
    <dgm:pt modelId="{29E5AF6F-E454-4F91-A844-85C1C52D07EE}" type="pres">
      <dgm:prSet presAssocID="{10B80D27-A74E-4C5F-96CE-9548DE84685E}" presName="connTx" presStyleLbl="parChTrans1D4" presStyleIdx="1" presStyleCnt="2"/>
      <dgm:spPr/>
      <dgm:t>
        <a:bodyPr/>
        <a:lstStyle/>
        <a:p>
          <a:endParaRPr kumimoji="1" lang="ja-JP" altLang="en-US"/>
        </a:p>
      </dgm:t>
    </dgm:pt>
    <dgm:pt modelId="{30A5599D-C1DD-49B2-9132-35E5BACD7AB6}" type="pres">
      <dgm:prSet presAssocID="{BCF070AD-6356-45A9-8D45-12D645259C0D}" presName="root2" presStyleCnt="0"/>
      <dgm:spPr/>
    </dgm:pt>
    <dgm:pt modelId="{FAE49932-2D8C-4E6C-BA87-24DC0D71676F}" type="pres">
      <dgm:prSet presAssocID="{BCF070AD-6356-45A9-8D45-12D645259C0D}" presName="LevelTwoTextNode" presStyleLbl="node4" presStyleIdx="1" presStyleCnt="2" custLinFactNeighborY="-4774">
        <dgm:presLayoutVars>
          <dgm:chPref val="3"/>
        </dgm:presLayoutVars>
      </dgm:prSet>
      <dgm:spPr/>
      <dgm:t>
        <a:bodyPr/>
        <a:lstStyle/>
        <a:p>
          <a:endParaRPr kumimoji="1" lang="ja-JP" altLang="en-US"/>
        </a:p>
      </dgm:t>
    </dgm:pt>
    <dgm:pt modelId="{AB5C4882-507E-4E09-A2F0-5C4AD47448FE}" type="pres">
      <dgm:prSet presAssocID="{BCF070AD-6356-45A9-8D45-12D645259C0D}" presName="level3hierChild" presStyleCnt="0"/>
      <dgm:spPr/>
    </dgm:pt>
    <dgm:pt modelId="{1E66F239-822E-49EA-B59D-C4188651A56F}" type="pres">
      <dgm:prSet presAssocID="{F864AD5A-33F2-49FA-AF02-B2D781CA9E1A}" presName="conn2-1" presStyleLbl="parChTrans1D3" presStyleIdx="1" presStyleCnt="3"/>
      <dgm:spPr/>
      <dgm:t>
        <a:bodyPr/>
        <a:lstStyle/>
        <a:p>
          <a:endParaRPr kumimoji="1" lang="ja-JP" altLang="en-US"/>
        </a:p>
      </dgm:t>
    </dgm:pt>
    <dgm:pt modelId="{8112DFDC-19F9-42B9-A97E-7FAF239300B8}" type="pres">
      <dgm:prSet presAssocID="{F864AD5A-33F2-49FA-AF02-B2D781CA9E1A}" presName="connTx" presStyleLbl="parChTrans1D3" presStyleIdx="1" presStyleCnt="3"/>
      <dgm:spPr/>
      <dgm:t>
        <a:bodyPr/>
        <a:lstStyle/>
        <a:p>
          <a:endParaRPr kumimoji="1" lang="ja-JP" altLang="en-US"/>
        </a:p>
      </dgm:t>
    </dgm:pt>
    <dgm:pt modelId="{6FE9CB51-086B-4967-BE59-7A41EB4AA1A7}" type="pres">
      <dgm:prSet presAssocID="{569AABE8-7F0C-41E1-AAA7-512FABF8B213}" presName="root2" presStyleCnt="0"/>
      <dgm:spPr/>
    </dgm:pt>
    <dgm:pt modelId="{0129980C-82DD-4218-90E3-AA42180B1986}" type="pres">
      <dgm:prSet presAssocID="{569AABE8-7F0C-41E1-AAA7-512FABF8B213}" presName="LevelTwoTextNode" presStyleLbl="node3" presStyleIdx="1" presStyleCnt="3" custScaleX="239875" custLinFactNeighborX="25" custLinFactNeighborY="-4905">
        <dgm:presLayoutVars>
          <dgm:chPref val="3"/>
        </dgm:presLayoutVars>
      </dgm:prSet>
      <dgm:spPr/>
      <dgm:t>
        <a:bodyPr/>
        <a:lstStyle/>
        <a:p>
          <a:endParaRPr kumimoji="1" lang="ja-JP" altLang="en-US"/>
        </a:p>
      </dgm:t>
    </dgm:pt>
    <dgm:pt modelId="{CF3BA21D-0221-4287-A6F9-CE5E880C9E0F}" type="pres">
      <dgm:prSet presAssocID="{569AABE8-7F0C-41E1-AAA7-512FABF8B213}" presName="level3hierChild" presStyleCnt="0"/>
      <dgm:spPr/>
    </dgm:pt>
    <dgm:pt modelId="{4E45252C-F806-4FD7-9CF4-FE1143D16D4E}" type="pres">
      <dgm:prSet presAssocID="{723A6950-9DE4-4B7E-9896-CEF6AA3C9771}" presName="conn2-1" presStyleLbl="parChTrans1D3" presStyleIdx="2" presStyleCnt="3"/>
      <dgm:spPr/>
      <dgm:t>
        <a:bodyPr/>
        <a:lstStyle/>
        <a:p>
          <a:endParaRPr kumimoji="1" lang="ja-JP" altLang="en-US"/>
        </a:p>
      </dgm:t>
    </dgm:pt>
    <dgm:pt modelId="{70156F03-38C0-40FF-9419-7CCDF7CF2E5F}" type="pres">
      <dgm:prSet presAssocID="{723A6950-9DE4-4B7E-9896-CEF6AA3C9771}" presName="connTx" presStyleLbl="parChTrans1D3" presStyleIdx="2" presStyleCnt="3"/>
      <dgm:spPr/>
      <dgm:t>
        <a:bodyPr/>
        <a:lstStyle/>
        <a:p>
          <a:endParaRPr kumimoji="1" lang="ja-JP" altLang="en-US"/>
        </a:p>
      </dgm:t>
    </dgm:pt>
    <dgm:pt modelId="{895D4AF3-5BE7-40F8-A476-C3E5BF96A07B}" type="pres">
      <dgm:prSet presAssocID="{0C268E33-34E4-4059-B649-EBC3304F4BAF}" presName="root2" presStyleCnt="0"/>
      <dgm:spPr/>
    </dgm:pt>
    <dgm:pt modelId="{FC824F32-C839-4907-9EDD-900422C3E746}" type="pres">
      <dgm:prSet presAssocID="{0C268E33-34E4-4059-B649-EBC3304F4BAF}" presName="LevelTwoTextNode" presStyleLbl="node3" presStyleIdx="2" presStyleCnt="3" custScaleX="240250" custLinFactNeighborY="-5036">
        <dgm:presLayoutVars>
          <dgm:chPref val="3"/>
        </dgm:presLayoutVars>
      </dgm:prSet>
      <dgm:spPr/>
      <dgm:t>
        <a:bodyPr/>
        <a:lstStyle/>
        <a:p>
          <a:endParaRPr kumimoji="1" lang="ja-JP" altLang="en-US"/>
        </a:p>
      </dgm:t>
    </dgm:pt>
    <dgm:pt modelId="{45E3AF51-5CF0-4CBC-AA02-C2D1253A43DB}" type="pres">
      <dgm:prSet presAssocID="{0C268E33-34E4-4059-B649-EBC3304F4BAF}" presName="level3hierChild" presStyleCnt="0"/>
      <dgm:spPr/>
    </dgm:pt>
    <dgm:pt modelId="{97C889BF-B465-42AE-A195-44AE938A19CD}" type="pres">
      <dgm:prSet presAssocID="{725648AB-110E-4D85-9B09-BAA3915CD78F}" presName="conn2-1" presStyleLbl="parChTrans1D2" presStyleIdx="1" presStyleCnt="3"/>
      <dgm:spPr/>
      <dgm:t>
        <a:bodyPr/>
        <a:lstStyle/>
        <a:p>
          <a:endParaRPr kumimoji="1" lang="ja-JP" altLang="en-US"/>
        </a:p>
      </dgm:t>
    </dgm:pt>
    <dgm:pt modelId="{0A4468D3-47C1-4E7E-B3D4-484E2523A285}" type="pres">
      <dgm:prSet presAssocID="{725648AB-110E-4D85-9B09-BAA3915CD78F}" presName="connTx" presStyleLbl="parChTrans1D2" presStyleIdx="1" presStyleCnt="3"/>
      <dgm:spPr/>
      <dgm:t>
        <a:bodyPr/>
        <a:lstStyle/>
        <a:p>
          <a:endParaRPr kumimoji="1" lang="ja-JP" altLang="en-US"/>
        </a:p>
      </dgm:t>
    </dgm:pt>
    <dgm:pt modelId="{90D408D4-01BA-4E62-BFF3-E6B4BF8F5A37}" type="pres">
      <dgm:prSet presAssocID="{7F50A592-91B1-48E1-B931-A00FE4A57DDD}" presName="root2" presStyleCnt="0"/>
      <dgm:spPr/>
    </dgm:pt>
    <dgm:pt modelId="{4AA6EC91-5314-4913-9352-E4BF4854C6BC}" type="pres">
      <dgm:prSet presAssocID="{7F50A592-91B1-48E1-B931-A00FE4A57DDD}" presName="LevelTwoTextNode" presStyleLbl="node2" presStyleIdx="1" presStyleCnt="3" custScaleX="377530" custLinFactNeighborY="-5167">
        <dgm:presLayoutVars>
          <dgm:chPref val="3"/>
        </dgm:presLayoutVars>
      </dgm:prSet>
      <dgm:spPr/>
      <dgm:t>
        <a:bodyPr/>
        <a:lstStyle/>
        <a:p>
          <a:endParaRPr kumimoji="1" lang="ja-JP" altLang="en-US"/>
        </a:p>
      </dgm:t>
    </dgm:pt>
    <dgm:pt modelId="{96A41CD3-76DE-4675-9494-565D894A347E}" type="pres">
      <dgm:prSet presAssocID="{7F50A592-91B1-48E1-B931-A00FE4A57DDD}" presName="level3hierChild" presStyleCnt="0"/>
      <dgm:spPr/>
    </dgm:pt>
    <dgm:pt modelId="{EF4BE3B8-784C-488A-BBA0-0291E2D87A94}" type="pres">
      <dgm:prSet presAssocID="{FD378A67-92C6-4A0B-967D-8F2B1ECD999C}" presName="conn2-1" presStyleLbl="parChTrans1D2" presStyleIdx="2" presStyleCnt="3"/>
      <dgm:spPr/>
      <dgm:t>
        <a:bodyPr/>
        <a:lstStyle/>
        <a:p>
          <a:endParaRPr kumimoji="1" lang="ja-JP" altLang="en-US"/>
        </a:p>
      </dgm:t>
    </dgm:pt>
    <dgm:pt modelId="{0CCA9B3B-F4AE-425E-92F5-DE5425CFA92A}" type="pres">
      <dgm:prSet presAssocID="{FD378A67-92C6-4A0B-967D-8F2B1ECD999C}" presName="connTx" presStyleLbl="parChTrans1D2" presStyleIdx="2" presStyleCnt="3"/>
      <dgm:spPr/>
      <dgm:t>
        <a:bodyPr/>
        <a:lstStyle/>
        <a:p>
          <a:endParaRPr kumimoji="1" lang="ja-JP" altLang="en-US"/>
        </a:p>
      </dgm:t>
    </dgm:pt>
    <dgm:pt modelId="{5E4A9BD5-BE30-4DFB-8524-1C53F2105EFC}" type="pres">
      <dgm:prSet presAssocID="{E9E0706D-6FD4-4BF2-80FB-15ECFD6EE86F}" presName="root2" presStyleCnt="0"/>
      <dgm:spPr/>
    </dgm:pt>
    <dgm:pt modelId="{43DC6C66-D2EE-4669-BF1C-1C8CB4C481D5}" type="pres">
      <dgm:prSet presAssocID="{E9E0706D-6FD4-4BF2-80FB-15ECFD6EE86F}" presName="LevelTwoTextNode" presStyleLbl="node2" presStyleIdx="2" presStyleCnt="3" custScaleX="376561" custLinFactNeighborY="-1023">
        <dgm:presLayoutVars>
          <dgm:chPref val="3"/>
        </dgm:presLayoutVars>
      </dgm:prSet>
      <dgm:spPr/>
      <dgm:t>
        <a:bodyPr/>
        <a:lstStyle/>
        <a:p>
          <a:endParaRPr kumimoji="1" lang="ja-JP" altLang="en-US"/>
        </a:p>
      </dgm:t>
    </dgm:pt>
    <dgm:pt modelId="{28BB5FDF-9665-4C50-8B67-104503CF2DFD}" type="pres">
      <dgm:prSet presAssocID="{E9E0706D-6FD4-4BF2-80FB-15ECFD6EE86F}" presName="level3hierChild" presStyleCnt="0"/>
      <dgm:spPr/>
    </dgm:pt>
  </dgm:ptLst>
  <dgm:cxnLst>
    <dgm:cxn modelId="{70385CAE-FDB5-4B2B-9351-0E4ECDA698C8}" srcId="{AA26C665-CE6D-4FE8-B0E2-7C93CCB85D0D}" destId="{E9E0706D-6FD4-4BF2-80FB-15ECFD6EE86F}" srcOrd="2" destOrd="0" parTransId="{FD378A67-92C6-4A0B-967D-8F2B1ECD999C}" sibTransId="{3E653510-1A0F-4861-BEED-8A6A1AD962CD}"/>
    <dgm:cxn modelId="{45C8B7D6-1BE5-4748-B954-B60A8BF8D72C}" type="presOf" srcId="{7F50A592-91B1-48E1-B931-A00FE4A57DDD}" destId="{4AA6EC91-5314-4913-9352-E4BF4854C6BC}" srcOrd="0" destOrd="0" presId="urn:microsoft.com/office/officeart/2005/8/layout/hierarchy2"/>
    <dgm:cxn modelId="{720A5D69-A278-4C5D-B141-32350DE83D00}" type="presOf" srcId="{5E154EB0-EEE6-4B82-95AB-95225CA41D0A}" destId="{528F74D9-82F9-4421-A76B-AB92CC217F81}" srcOrd="0" destOrd="0" presId="urn:microsoft.com/office/officeart/2005/8/layout/hierarchy2"/>
    <dgm:cxn modelId="{64251E59-D1D7-4554-8741-A542B3642B17}" type="presOf" srcId="{569AABE8-7F0C-41E1-AAA7-512FABF8B213}" destId="{0129980C-82DD-4218-90E3-AA42180B1986}" srcOrd="0" destOrd="0" presId="urn:microsoft.com/office/officeart/2005/8/layout/hierarchy2"/>
    <dgm:cxn modelId="{35D2AFAB-4ADD-4D67-9258-F97B371912D7}" type="presOf" srcId="{AA26C665-CE6D-4FE8-B0E2-7C93CCB85D0D}" destId="{B43C76F8-EB9E-4525-9BEC-E7B9C40A1E8D}" srcOrd="0" destOrd="0" presId="urn:microsoft.com/office/officeart/2005/8/layout/hierarchy2"/>
    <dgm:cxn modelId="{C1A0B879-3E78-495D-8EAA-A9BD9C07260D}" type="presOf" srcId="{BCF070AD-6356-45A9-8D45-12D645259C0D}" destId="{FAE49932-2D8C-4E6C-BA87-24DC0D71676F}" srcOrd="0" destOrd="0" presId="urn:microsoft.com/office/officeart/2005/8/layout/hierarchy2"/>
    <dgm:cxn modelId="{3D316029-DB23-4DF9-ABF3-DD11B0A16144}" type="presOf" srcId="{0875E1D2-223D-4987-8393-E6BDD6819245}" destId="{C6B84006-BCC6-499A-A3DB-1E53CB6031F8}" srcOrd="1" destOrd="0" presId="urn:microsoft.com/office/officeart/2005/8/layout/hierarchy2"/>
    <dgm:cxn modelId="{EB9D1483-1502-4FC8-AF9A-1F04327588BA}" type="presOf" srcId="{0875E1D2-223D-4987-8393-E6BDD6819245}" destId="{138B81FC-3DF9-4DFC-AB13-C670C947FC24}" srcOrd="0" destOrd="0" presId="urn:microsoft.com/office/officeart/2005/8/layout/hierarchy2"/>
    <dgm:cxn modelId="{D5214AEC-3C10-4CC7-B8CF-78B9AEE10255}" type="presOf" srcId="{F864AD5A-33F2-49FA-AF02-B2D781CA9E1A}" destId="{8112DFDC-19F9-42B9-A97E-7FAF239300B8}" srcOrd="1" destOrd="0" presId="urn:microsoft.com/office/officeart/2005/8/layout/hierarchy2"/>
    <dgm:cxn modelId="{8A969B7A-99E8-4FA1-8F8F-B41955ACC73E}" srcId="{AA26C665-CE6D-4FE8-B0E2-7C93CCB85D0D}" destId="{7F50A592-91B1-48E1-B931-A00FE4A57DDD}" srcOrd="1" destOrd="0" parTransId="{725648AB-110E-4D85-9B09-BAA3915CD78F}" sibTransId="{62971F80-467C-4BC1-AA29-7B29B05F2E23}"/>
    <dgm:cxn modelId="{6B77790E-5334-42CC-B9E4-D49A933A615E}" type="presOf" srcId="{E6306B90-6C17-4629-BE0A-3A34C3FAD04C}" destId="{68958BB3-B302-40FC-92E0-1E6F9F49E569}" srcOrd="0" destOrd="0" presId="urn:microsoft.com/office/officeart/2005/8/layout/hierarchy2"/>
    <dgm:cxn modelId="{744CA0CC-18A5-4A0C-9335-2E2DDD0BFA9A}" type="presOf" srcId="{BBF0FA37-E329-4570-82A2-26797A354D01}" destId="{B511BDCE-8A51-4970-BFF0-CE17C1D9175D}" srcOrd="0" destOrd="0" presId="urn:microsoft.com/office/officeart/2005/8/layout/hierarchy2"/>
    <dgm:cxn modelId="{6E7D1266-8ED1-4F74-9D2A-3ED352BD4D5D}" type="presOf" srcId="{10B80D27-A74E-4C5F-96CE-9548DE84685E}" destId="{0CF91009-BFC3-4981-B989-19E9BDEE5DE8}" srcOrd="0" destOrd="0" presId="urn:microsoft.com/office/officeart/2005/8/layout/hierarchy2"/>
    <dgm:cxn modelId="{4971B0FF-13D2-4DB6-8D15-0087E0499202}" type="presOf" srcId="{723A6950-9DE4-4B7E-9896-CEF6AA3C9771}" destId="{70156F03-38C0-40FF-9419-7CCDF7CF2E5F}" srcOrd="1" destOrd="0" presId="urn:microsoft.com/office/officeart/2005/8/layout/hierarchy2"/>
    <dgm:cxn modelId="{14C5ECEC-F668-4BE2-A3E1-3986630535E0}" srcId="{C6E271E2-C8FD-4593-85D6-21D384B67101}" destId="{AA26C665-CE6D-4FE8-B0E2-7C93CCB85D0D}" srcOrd="0" destOrd="0" parTransId="{9012FEBD-D209-4E71-9E91-7670A9F732B9}" sibTransId="{3FB9F4AE-495A-4C7F-AA6C-39F3374D470A}"/>
    <dgm:cxn modelId="{11E0D33B-9911-49E2-B0CF-854D38451472}" srcId="{9E11850B-3EB5-4BC5-B50D-D3805D8083AD}" destId="{5E154EB0-EEE6-4B82-95AB-95225CA41D0A}" srcOrd="0" destOrd="0" parTransId="{20E4C1AB-9E8D-4E2F-BC17-E13C6502C353}" sibTransId="{15B0C2C7-7868-48BB-BBE8-B98A5509EDB4}"/>
    <dgm:cxn modelId="{B215A53C-716C-4C4D-84B8-E8BA3627597B}" srcId="{5E154EB0-EEE6-4B82-95AB-95225CA41D0A}" destId="{E6306B90-6C17-4629-BE0A-3A34C3FAD04C}" srcOrd="0" destOrd="0" parTransId="{0875E1D2-223D-4987-8393-E6BDD6819245}" sibTransId="{DAFF83F4-0E25-452C-A938-B2D680FBF6F5}"/>
    <dgm:cxn modelId="{4436A08A-19F4-4E68-B1C2-B05D88F06B25}" type="presOf" srcId="{F864AD5A-33F2-49FA-AF02-B2D781CA9E1A}" destId="{1E66F239-822E-49EA-B59D-C4188651A56F}" srcOrd="0" destOrd="0" presId="urn:microsoft.com/office/officeart/2005/8/layout/hierarchy2"/>
    <dgm:cxn modelId="{09185531-2FF6-4412-AF08-11F2FDD9678E}" type="presOf" srcId="{9E11850B-3EB5-4BC5-B50D-D3805D8083AD}" destId="{4C527AC8-98EF-4C44-AD52-9D7ADE490E19}" srcOrd="0" destOrd="0" presId="urn:microsoft.com/office/officeart/2005/8/layout/hierarchy2"/>
    <dgm:cxn modelId="{B3754D2E-B4FC-45E8-BBDF-4BA8EFE19A2F}" type="presOf" srcId="{BBF0FA37-E329-4570-82A2-26797A354D01}" destId="{0051D832-E51A-4DC1-BCC6-B97B0FB97102}" srcOrd="1" destOrd="0" presId="urn:microsoft.com/office/officeart/2005/8/layout/hierarchy2"/>
    <dgm:cxn modelId="{1D084925-0B70-454D-9D29-EC67F203A49C}" type="presOf" srcId="{FD378A67-92C6-4A0B-967D-8F2B1ECD999C}" destId="{EF4BE3B8-784C-488A-BBA0-0291E2D87A94}" srcOrd="0" destOrd="0" presId="urn:microsoft.com/office/officeart/2005/8/layout/hierarchy2"/>
    <dgm:cxn modelId="{8BFB14CF-AC78-4496-ABF2-5170671C70D7}" srcId="{9E11850B-3EB5-4BC5-B50D-D3805D8083AD}" destId="{0C268E33-34E4-4059-B649-EBC3304F4BAF}" srcOrd="2" destOrd="0" parTransId="{723A6950-9DE4-4B7E-9896-CEF6AA3C9771}" sibTransId="{8424C557-8DA7-4420-9923-44638FB83705}"/>
    <dgm:cxn modelId="{3DF68DC4-D727-49B6-BBFF-E0853C5383BA}" type="presOf" srcId="{20E4C1AB-9E8D-4E2F-BC17-E13C6502C353}" destId="{05C03D32-D11B-4720-9738-7F116E334CE4}" srcOrd="1" destOrd="0" presId="urn:microsoft.com/office/officeart/2005/8/layout/hierarchy2"/>
    <dgm:cxn modelId="{1A8EACC1-A27D-4A39-B98B-89CB85D1F613}" type="presOf" srcId="{725648AB-110E-4D85-9B09-BAA3915CD78F}" destId="{97C889BF-B465-42AE-A195-44AE938A19CD}" srcOrd="0" destOrd="0" presId="urn:microsoft.com/office/officeart/2005/8/layout/hierarchy2"/>
    <dgm:cxn modelId="{8BDC604B-8058-4FE6-A4F6-668969B942B7}" type="presOf" srcId="{20E4C1AB-9E8D-4E2F-BC17-E13C6502C353}" destId="{1B6A2AAA-A2C9-4FC1-BBE7-6E38064E9156}" srcOrd="0" destOrd="0" presId="urn:microsoft.com/office/officeart/2005/8/layout/hierarchy2"/>
    <dgm:cxn modelId="{57FCDAFD-0326-4FCA-9056-FBE887A9B2C5}" srcId="{AA26C665-CE6D-4FE8-B0E2-7C93CCB85D0D}" destId="{9E11850B-3EB5-4BC5-B50D-D3805D8083AD}" srcOrd="0" destOrd="0" parTransId="{BBF0FA37-E329-4570-82A2-26797A354D01}" sibTransId="{A43B75B4-39E3-4697-B8AC-B6ACFF1758D6}"/>
    <dgm:cxn modelId="{3B16872F-B99B-45B8-BDE6-69A7EF3E8065}" type="presOf" srcId="{FD378A67-92C6-4A0B-967D-8F2B1ECD999C}" destId="{0CCA9B3B-F4AE-425E-92F5-DE5425CFA92A}" srcOrd="1" destOrd="0" presId="urn:microsoft.com/office/officeart/2005/8/layout/hierarchy2"/>
    <dgm:cxn modelId="{46698624-4315-4F60-8CAD-1FBBD20B9AAA}" type="presOf" srcId="{E9E0706D-6FD4-4BF2-80FB-15ECFD6EE86F}" destId="{43DC6C66-D2EE-4669-BF1C-1C8CB4C481D5}" srcOrd="0" destOrd="0" presId="urn:microsoft.com/office/officeart/2005/8/layout/hierarchy2"/>
    <dgm:cxn modelId="{D2AB8069-B3E2-4CCD-9ED4-267010A117D4}" type="presOf" srcId="{0C268E33-34E4-4059-B649-EBC3304F4BAF}" destId="{FC824F32-C839-4907-9EDD-900422C3E746}" srcOrd="0" destOrd="0" presId="urn:microsoft.com/office/officeart/2005/8/layout/hierarchy2"/>
    <dgm:cxn modelId="{A41D788A-28F7-489D-B157-85B9DF236FEE}" type="presOf" srcId="{10B80D27-A74E-4C5F-96CE-9548DE84685E}" destId="{29E5AF6F-E454-4F91-A844-85C1C52D07EE}" srcOrd="1" destOrd="0" presId="urn:microsoft.com/office/officeart/2005/8/layout/hierarchy2"/>
    <dgm:cxn modelId="{3EC3C04E-1A0E-4F21-98F2-9FF03CCC0AE1}" type="presOf" srcId="{725648AB-110E-4D85-9B09-BAA3915CD78F}" destId="{0A4468D3-47C1-4E7E-B3D4-484E2523A285}" srcOrd="1" destOrd="0" presId="urn:microsoft.com/office/officeart/2005/8/layout/hierarchy2"/>
    <dgm:cxn modelId="{579779B1-A07D-43E5-A82B-C8A5D258E89B}" srcId="{9E11850B-3EB5-4BC5-B50D-D3805D8083AD}" destId="{569AABE8-7F0C-41E1-AAA7-512FABF8B213}" srcOrd="1" destOrd="0" parTransId="{F864AD5A-33F2-49FA-AF02-B2D781CA9E1A}" sibTransId="{B6568002-D2F1-4D53-89AD-24F7FBDE8859}"/>
    <dgm:cxn modelId="{7BFD1C7D-6CB7-4D13-8253-D7E7B4C69ECD}" type="presOf" srcId="{C6E271E2-C8FD-4593-85D6-21D384B67101}" destId="{9888AFFD-B8D7-4ACE-9E3E-2F350711F5A5}" srcOrd="0" destOrd="0" presId="urn:microsoft.com/office/officeart/2005/8/layout/hierarchy2"/>
    <dgm:cxn modelId="{2C2C9B7D-3A1C-43DF-90EA-CA15C892038A}" type="presOf" srcId="{723A6950-9DE4-4B7E-9896-CEF6AA3C9771}" destId="{4E45252C-F806-4FD7-9CF4-FE1143D16D4E}" srcOrd="0" destOrd="0" presId="urn:microsoft.com/office/officeart/2005/8/layout/hierarchy2"/>
    <dgm:cxn modelId="{0D1BDC26-BA45-4FCD-BEDD-65C7809D9D3C}" srcId="{5E154EB0-EEE6-4B82-95AB-95225CA41D0A}" destId="{BCF070AD-6356-45A9-8D45-12D645259C0D}" srcOrd="1" destOrd="0" parTransId="{10B80D27-A74E-4C5F-96CE-9548DE84685E}" sibTransId="{6F36453B-CDE6-421D-BDAF-B17195125E00}"/>
    <dgm:cxn modelId="{5AE95050-4928-4EEC-807D-F515E5AA5894}" type="presParOf" srcId="{9888AFFD-B8D7-4ACE-9E3E-2F350711F5A5}" destId="{DFAA7365-A96F-4161-B9C6-17313D38BA77}" srcOrd="0" destOrd="0" presId="urn:microsoft.com/office/officeart/2005/8/layout/hierarchy2"/>
    <dgm:cxn modelId="{D90196E5-8D74-40B3-BA65-D4385E567C61}" type="presParOf" srcId="{DFAA7365-A96F-4161-B9C6-17313D38BA77}" destId="{B43C76F8-EB9E-4525-9BEC-E7B9C40A1E8D}" srcOrd="0" destOrd="0" presId="urn:microsoft.com/office/officeart/2005/8/layout/hierarchy2"/>
    <dgm:cxn modelId="{612AFAEC-8BAB-445A-B76D-ED8303C9EDB9}" type="presParOf" srcId="{DFAA7365-A96F-4161-B9C6-17313D38BA77}" destId="{289F6085-93EE-4333-A3BF-7EDF5CF369F4}" srcOrd="1" destOrd="0" presId="urn:microsoft.com/office/officeart/2005/8/layout/hierarchy2"/>
    <dgm:cxn modelId="{310B8BCE-1F03-4D34-BE02-13CEF2DC23B3}" type="presParOf" srcId="{289F6085-93EE-4333-A3BF-7EDF5CF369F4}" destId="{B511BDCE-8A51-4970-BFF0-CE17C1D9175D}" srcOrd="0" destOrd="0" presId="urn:microsoft.com/office/officeart/2005/8/layout/hierarchy2"/>
    <dgm:cxn modelId="{0EC6A055-B683-4878-89B9-282D8D86FB31}" type="presParOf" srcId="{B511BDCE-8A51-4970-BFF0-CE17C1D9175D}" destId="{0051D832-E51A-4DC1-BCC6-B97B0FB97102}" srcOrd="0" destOrd="0" presId="urn:microsoft.com/office/officeart/2005/8/layout/hierarchy2"/>
    <dgm:cxn modelId="{F5ABCF4B-4360-4943-9EF1-94C8AEB1133E}" type="presParOf" srcId="{289F6085-93EE-4333-A3BF-7EDF5CF369F4}" destId="{2A34C827-7F02-44BB-AF43-2002BD713C4A}" srcOrd="1" destOrd="0" presId="urn:microsoft.com/office/officeart/2005/8/layout/hierarchy2"/>
    <dgm:cxn modelId="{DDDD352A-F349-4EAB-984B-DC1C3F111A9E}" type="presParOf" srcId="{2A34C827-7F02-44BB-AF43-2002BD713C4A}" destId="{4C527AC8-98EF-4C44-AD52-9D7ADE490E19}" srcOrd="0" destOrd="0" presId="urn:microsoft.com/office/officeart/2005/8/layout/hierarchy2"/>
    <dgm:cxn modelId="{0502377A-6BBA-49EB-BEC8-46F004A2A5B6}" type="presParOf" srcId="{2A34C827-7F02-44BB-AF43-2002BD713C4A}" destId="{61FA271D-0557-4580-8CD6-60104E45C7E9}" srcOrd="1" destOrd="0" presId="urn:microsoft.com/office/officeart/2005/8/layout/hierarchy2"/>
    <dgm:cxn modelId="{462C9E9E-804E-4E6C-9813-87D3A481E14B}" type="presParOf" srcId="{61FA271D-0557-4580-8CD6-60104E45C7E9}" destId="{1B6A2AAA-A2C9-4FC1-BBE7-6E38064E9156}" srcOrd="0" destOrd="0" presId="urn:microsoft.com/office/officeart/2005/8/layout/hierarchy2"/>
    <dgm:cxn modelId="{17D94906-1C79-4A07-B763-B2D552EEDBCA}" type="presParOf" srcId="{1B6A2AAA-A2C9-4FC1-BBE7-6E38064E9156}" destId="{05C03D32-D11B-4720-9738-7F116E334CE4}" srcOrd="0" destOrd="0" presId="urn:microsoft.com/office/officeart/2005/8/layout/hierarchy2"/>
    <dgm:cxn modelId="{F168319D-D0F9-45BE-A67A-4D5F4B36D45E}" type="presParOf" srcId="{61FA271D-0557-4580-8CD6-60104E45C7E9}" destId="{76C51EA2-2097-4B5E-B890-711002CF7DB2}" srcOrd="1" destOrd="0" presId="urn:microsoft.com/office/officeart/2005/8/layout/hierarchy2"/>
    <dgm:cxn modelId="{2F93BCB6-99ED-4F20-9349-74A407771134}" type="presParOf" srcId="{76C51EA2-2097-4B5E-B890-711002CF7DB2}" destId="{528F74D9-82F9-4421-A76B-AB92CC217F81}" srcOrd="0" destOrd="0" presId="urn:microsoft.com/office/officeart/2005/8/layout/hierarchy2"/>
    <dgm:cxn modelId="{F73902E2-8329-4246-907E-31F19FB7966B}" type="presParOf" srcId="{76C51EA2-2097-4B5E-B890-711002CF7DB2}" destId="{E423297A-46D0-4C85-84A1-48D798F18C49}" srcOrd="1" destOrd="0" presId="urn:microsoft.com/office/officeart/2005/8/layout/hierarchy2"/>
    <dgm:cxn modelId="{CF557A15-2805-413C-B728-6B752E3062AD}" type="presParOf" srcId="{E423297A-46D0-4C85-84A1-48D798F18C49}" destId="{138B81FC-3DF9-4DFC-AB13-C670C947FC24}" srcOrd="0" destOrd="0" presId="urn:microsoft.com/office/officeart/2005/8/layout/hierarchy2"/>
    <dgm:cxn modelId="{280E8BF3-2AF1-4304-BBEB-D76D601A0FA2}" type="presParOf" srcId="{138B81FC-3DF9-4DFC-AB13-C670C947FC24}" destId="{C6B84006-BCC6-499A-A3DB-1E53CB6031F8}" srcOrd="0" destOrd="0" presId="urn:microsoft.com/office/officeart/2005/8/layout/hierarchy2"/>
    <dgm:cxn modelId="{B3A931C0-CA62-421C-BDEE-3A5EDF9582B9}" type="presParOf" srcId="{E423297A-46D0-4C85-84A1-48D798F18C49}" destId="{284641FC-2758-4D47-BEFE-C0A80CC7B334}" srcOrd="1" destOrd="0" presId="urn:microsoft.com/office/officeart/2005/8/layout/hierarchy2"/>
    <dgm:cxn modelId="{F5E3C162-134F-4DA7-B0EA-A0C77014D7FC}" type="presParOf" srcId="{284641FC-2758-4D47-BEFE-C0A80CC7B334}" destId="{68958BB3-B302-40FC-92E0-1E6F9F49E569}" srcOrd="0" destOrd="0" presId="urn:microsoft.com/office/officeart/2005/8/layout/hierarchy2"/>
    <dgm:cxn modelId="{BC71A2C9-1C96-4C1C-9D3A-05BDCA46CB43}" type="presParOf" srcId="{284641FC-2758-4D47-BEFE-C0A80CC7B334}" destId="{01073D02-2C9D-43C9-9106-B92DECDEDCF3}" srcOrd="1" destOrd="0" presId="urn:microsoft.com/office/officeart/2005/8/layout/hierarchy2"/>
    <dgm:cxn modelId="{07C29235-2478-405F-9499-8A0A35E67F21}" type="presParOf" srcId="{E423297A-46D0-4C85-84A1-48D798F18C49}" destId="{0CF91009-BFC3-4981-B989-19E9BDEE5DE8}" srcOrd="2" destOrd="0" presId="urn:microsoft.com/office/officeart/2005/8/layout/hierarchy2"/>
    <dgm:cxn modelId="{40547B2E-052A-4535-8306-650361DF101A}" type="presParOf" srcId="{0CF91009-BFC3-4981-B989-19E9BDEE5DE8}" destId="{29E5AF6F-E454-4F91-A844-85C1C52D07EE}" srcOrd="0" destOrd="0" presId="urn:microsoft.com/office/officeart/2005/8/layout/hierarchy2"/>
    <dgm:cxn modelId="{4A5F46F8-E278-4319-8255-2117F07A39A2}" type="presParOf" srcId="{E423297A-46D0-4C85-84A1-48D798F18C49}" destId="{30A5599D-C1DD-49B2-9132-35E5BACD7AB6}" srcOrd="3" destOrd="0" presId="urn:microsoft.com/office/officeart/2005/8/layout/hierarchy2"/>
    <dgm:cxn modelId="{AC29E1C8-C1BC-4164-AB71-59897DEACF14}" type="presParOf" srcId="{30A5599D-C1DD-49B2-9132-35E5BACD7AB6}" destId="{FAE49932-2D8C-4E6C-BA87-24DC0D71676F}" srcOrd="0" destOrd="0" presId="urn:microsoft.com/office/officeart/2005/8/layout/hierarchy2"/>
    <dgm:cxn modelId="{6BAA46C2-1878-4656-A92E-8A25A993F5A1}" type="presParOf" srcId="{30A5599D-C1DD-49B2-9132-35E5BACD7AB6}" destId="{AB5C4882-507E-4E09-A2F0-5C4AD47448FE}" srcOrd="1" destOrd="0" presId="urn:microsoft.com/office/officeart/2005/8/layout/hierarchy2"/>
    <dgm:cxn modelId="{147520EE-7D09-4605-B50B-1DDFBF01D6AB}" type="presParOf" srcId="{61FA271D-0557-4580-8CD6-60104E45C7E9}" destId="{1E66F239-822E-49EA-B59D-C4188651A56F}" srcOrd="2" destOrd="0" presId="urn:microsoft.com/office/officeart/2005/8/layout/hierarchy2"/>
    <dgm:cxn modelId="{1D3863D6-AEEB-4349-BBBB-53E66259692F}" type="presParOf" srcId="{1E66F239-822E-49EA-B59D-C4188651A56F}" destId="{8112DFDC-19F9-42B9-A97E-7FAF239300B8}" srcOrd="0" destOrd="0" presId="urn:microsoft.com/office/officeart/2005/8/layout/hierarchy2"/>
    <dgm:cxn modelId="{8BF96261-1F75-46B9-847F-B05F63B5FC4F}" type="presParOf" srcId="{61FA271D-0557-4580-8CD6-60104E45C7E9}" destId="{6FE9CB51-086B-4967-BE59-7A41EB4AA1A7}" srcOrd="3" destOrd="0" presId="urn:microsoft.com/office/officeart/2005/8/layout/hierarchy2"/>
    <dgm:cxn modelId="{AD4ED99B-0FCB-4E85-9939-9D2E4FABB499}" type="presParOf" srcId="{6FE9CB51-086B-4967-BE59-7A41EB4AA1A7}" destId="{0129980C-82DD-4218-90E3-AA42180B1986}" srcOrd="0" destOrd="0" presId="urn:microsoft.com/office/officeart/2005/8/layout/hierarchy2"/>
    <dgm:cxn modelId="{2D816AEA-E0FC-4F40-B198-07F3F8121C84}" type="presParOf" srcId="{6FE9CB51-086B-4967-BE59-7A41EB4AA1A7}" destId="{CF3BA21D-0221-4287-A6F9-CE5E880C9E0F}" srcOrd="1" destOrd="0" presId="urn:microsoft.com/office/officeart/2005/8/layout/hierarchy2"/>
    <dgm:cxn modelId="{317FD3F9-680D-48DE-8329-D9A8DA1EF493}" type="presParOf" srcId="{61FA271D-0557-4580-8CD6-60104E45C7E9}" destId="{4E45252C-F806-4FD7-9CF4-FE1143D16D4E}" srcOrd="4" destOrd="0" presId="urn:microsoft.com/office/officeart/2005/8/layout/hierarchy2"/>
    <dgm:cxn modelId="{034F88B1-9DAE-45CA-A4BB-8698266021A3}" type="presParOf" srcId="{4E45252C-F806-4FD7-9CF4-FE1143D16D4E}" destId="{70156F03-38C0-40FF-9419-7CCDF7CF2E5F}" srcOrd="0" destOrd="0" presId="urn:microsoft.com/office/officeart/2005/8/layout/hierarchy2"/>
    <dgm:cxn modelId="{864C915F-CF5E-479B-BA24-FBC920C8D74E}" type="presParOf" srcId="{61FA271D-0557-4580-8CD6-60104E45C7E9}" destId="{895D4AF3-5BE7-40F8-A476-C3E5BF96A07B}" srcOrd="5" destOrd="0" presId="urn:microsoft.com/office/officeart/2005/8/layout/hierarchy2"/>
    <dgm:cxn modelId="{76363FB9-E099-4A47-998A-F61F3D392080}" type="presParOf" srcId="{895D4AF3-5BE7-40F8-A476-C3E5BF96A07B}" destId="{FC824F32-C839-4907-9EDD-900422C3E746}" srcOrd="0" destOrd="0" presId="urn:microsoft.com/office/officeart/2005/8/layout/hierarchy2"/>
    <dgm:cxn modelId="{79AA9DA8-D462-422D-8C97-6D1AB2707196}" type="presParOf" srcId="{895D4AF3-5BE7-40F8-A476-C3E5BF96A07B}" destId="{45E3AF51-5CF0-4CBC-AA02-C2D1253A43DB}" srcOrd="1" destOrd="0" presId="urn:microsoft.com/office/officeart/2005/8/layout/hierarchy2"/>
    <dgm:cxn modelId="{6F9CA967-1208-4ABC-8B59-21112E0AA52D}" type="presParOf" srcId="{289F6085-93EE-4333-A3BF-7EDF5CF369F4}" destId="{97C889BF-B465-42AE-A195-44AE938A19CD}" srcOrd="2" destOrd="0" presId="urn:microsoft.com/office/officeart/2005/8/layout/hierarchy2"/>
    <dgm:cxn modelId="{26165F09-5C5E-441D-AD6D-8D1FCA525551}" type="presParOf" srcId="{97C889BF-B465-42AE-A195-44AE938A19CD}" destId="{0A4468D3-47C1-4E7E-B3D4-484E2523A285}" srcOrd="0" destOrd="0" presId="urn:microsoft.com/office/officeart/2005/8/layout/hierarchy2"/>
    <dgm:cxn modelId="{C1B23CD8-031B-47E6-8B56-9B4EEEDEF5C2}" type="presParOf" srcId="{289F6085-93EE-4333-A3BF-7EDF5CF369F4}" destId="{90D408D4-01BA-4E62-BFF3-E6B4BF8F5A37}" srcOrd="3" destOrd="0" presId="urn:microsoft.com/office/officeart/2005/8/layout/hierarchy2"/>
    <dgm:cxn modelId="{C5EB7B24-22F4-436D-8EF9-A4D5E2DAC875}" type="presParOf" srcId="{90D408D4-01BA-4E62-BFF3-E6B4BF8F5A37}" destId="{4AA6EC91-5314-4913-9352-E4BF4854C6BC}" srcOrd="0" destOrd="0" presId="urn:microsoft.com/office/officeart/2005/8/layout/hierarchy2"/>
    <dgm:cxn modelId="{C62FFD5C-FA30-4541-987E-603C931D1146}" type="presParOf" srcId="{90D408D4-01BA-4E62-BFF3-E6B4BF8F5A37}" destId="{96A41CD3-76DE-4675-9494-565D894A347E}" srcOrd="1" destOrd="0" presId="urn:microsoft.com/office/officeart/2005/8/layout/hierarchy2"/>
    <dgm:cxn modelId="{8AC81B23-5144-4AB9-BE35-E91739E174DC}" type="presParOf" srcId="{289F6085-93EE-4333-A3BF-7EDF5CF369F4}" destId="{EF4BE3B8-784C-488A-BBA0-0291E2D87A94}" srcOrd="4" destOrd="0" presId="urn:microsoft.com/office/officeart/2005/8/layout/hierarchy2"/>
    <dgm:cxn modelId="{59D7B42F-2414-42B6-832A-EAF65DA83D91}" type="presParOf" srcId="{EF4BE3B8-784C-488A-BBA0-0291E2D87A94}" destId="{0CCA9B3B-F4AE-425E-92F5-DE5425CFA92A}" srcOrd="0" destOrd="0" presId="urn:microsoft.com/office/officeart/2005/8/layout/hierarchy2"/>
    <dgm:cxn modelId="{D63E9B43-1179-44DB-B8FC-CDDD88F3D98C}" type="presParOf" srcId="{289F6085-93EE-4333-A3BF-7EDF5CF369F4}" destId="{5E4A9BD5-BE30-4DFB-8524-1C53F2105EFC}" srcOrd="5" destOrd="0" presId="urn:microsoft.com/office/officeart/2005/8/layout/hierarchy2"/>
    <dgm:cxn modelId="{8A9220DD-16F4-4EE2-B39F-B859150FCD78}" type="presParOf" srcId="{5E4A9BD5-BE30-4DFB-8524-1C53F2105EFC}" destId="{43DC6C66-D2EE-4669-BF1C-1C8CB4C481D5}" srcOrd="0" destOrd="0" presId="urn:microsoft.com/office/officeart/2005/8/layout/hierarchy2"/>
    <dgm:cxn modelId="{3BAA4E22-C641-437C-9BDC-645FB177BB6C}" type="presParOf" srcId="{5E4A9BD5-BE30-4DFB-8524-1C53F2105EFC}" destId="{28BB5FDF-9665-4C50-8B67-104503CF2DF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C76F8-EB9E-4525-9BEC-E7B9C40A1E8D}">
      <dsp:nvSpPr>
        <dsp:cNvPr id="0" name=""/>
        <dsp:cNvSpPr/>
      </dsp:nvSpPr>
      <dsp:spPr>
        <a:xfrm>
          <a:off x="0" y="2043767"/>
          <a:ext cx="1580007" cy="790003"/>
        </a:xfrm>
        <a:prstGeom prst="roundRect">
          <a:avLst>
            <a:gd name="adj" fmla="val 1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kumimoji="1" lang="ja-JP" altLang="en-US" sz="1900" b="1" kern="1200" dirty="0"/>
            <a:t>市場創造研究</a:t>
          </a:r>
        </a:p>
      </dsp:txBody>
      <dsp:txXfrm>
        <a:off x="23138" y="2066905"/>
        <a:ext cx="1533731" cy="743727"/>
      </dsp:txXfrm>
    </dsp:sp>
    <dsp:sp modelId="{B511BDCE-8A51-4970-BFF0-CE17C1D9175D}">
      <dsp:nvSpPr>
        <dsp:cNvPr id="0" name=""/>
        <dsp:cNvSpPr/>
      </dsp:nvSpPr>
      <dsp:spPr>
        <a:xfrm rot="19760073">
          <a:off x="1528242" y="2238021"/>
          <a:ext cx="740337" cy="23906"/>
        </a:xfrm>
        <a:custGeom>
          <a:avLst/>
          <a:gdLst/>
          <a:ahLst/>
          <a:cxnLst/>
          <a:rect l="0" t="0" r="0" b="0"/>
          <a:pathLst>
            <a:path>
              <a:moveTo>
                <a:pt x="0" y="11953"/>
              </a:moveTo>
              <a:lnTo>
                <a:pt x="740337" y="11953"/>
              </a:lnTo>
            </a:path>
          </a:pathLst>
        </a:custGeom>
        <a:noFill/>
        <a:ln w="12700" cap="flat" cmpd="sng" algn="ctr">
          <a:solidFill>
            <a:schemeClr val="accent2">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1879903" y="2231466"/>
        <a:ext cx="37016" cy="37016"/>
      </dsp:txXfrm>
    </dsp:sp>
    <dsp:sp modelId="{4C527AC8-98EF-4C44-AD52-9D7ADE490E19}">
      <dsp:nvSpPr>
        <dsp:cNvPr id="0" name=""/>
        <dsp:cNvSpPr/>
      </dsp:nvSpPr>
      <dsp:spPr>
        <a:xfrm>
          <a:off x="2216816" y="1666177"/>
          <a:ext cx="1580007" cy="790003"/>
        </a:xfrm>
        <a:prstGeom prst="roundRect">
          <a:avLst>
            <a:gd name="adj" fmla="val 1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kumimoji="1" lang="ja-JP" altLang="en-US" sz="1900" b="1" kern="1200" dirty="0"/>
            <a:t>先発後発の</a:t>
          </a:r>
          <a:r>
            <a:rPr kumimoji="1" lang="en-US" altLang="ja-JP" sz="1900" b="1" kern="1200" dirty="0"/>
            <a:t/>
          </a:r>
          <a:br>
            <a:rPr kumimoji="1" lang="en-US" altLang="ja-JP" sz="1900" b="1" kern="1200" dirty="0"/>
          </a:br>
          <a:r>
            <a:rPr kumimoji="1" lang="ja-JP" altLang="en-US" sz="1900" b="1" kern="1200" dirty="0"/>
            <a:t>優劣</a:t>
          </a:r>
        </a:p>
      </dsp:txBody>
      <dsp:txXfrm>
        <a:off x="2239954" y="1689315"/>
        <a:ext cx="1533731" cy="743727"/>
      </dsp:txXfrm>
    </dsp:sp>
    <dsp:sp modelId="{1B6A2AAA-A2C9-4FC1-BBE7-6E38064E9156}">
      <dsp:nvSpPr>
        <dsp:cNvPr id="0" name=""/>
        <dsp:cNvSpPr/>
      </dsp:nvSpPr>
      <dsp:spPr>
        <a:xfrm rot="18262422">
          <a:off x="3548553" y="1578601"/>
          <a:ext cx="1140393" cy="23906"/>
        </a:xfrm>
        <a:custGeom>
          <a:avLst/>
          <a:gdLst/>
          <a:ahLst/>
          <a:cxnLst/>
          <a:rect l="0" t="0" r="0" b="0"/>
          <a:pathLst>
            <a:path>
              <a:moveTo>
                <a:pt x="0" y="11953"/>
              </a:moveTo>
              <a:lnTo>
                <a:pt x="1140393" y="11953"/>
              </a:lnTo>
            </a:path>
          </a:pathLst>
        </a:custGeom>
        <a:noFill/>
        <a:ln w="12700" cap="flat" cmpd="sng" algn="ctr">
          <a:solidFill>
            <a:schemeClr val="accent2">
              <a:shade val="80000"/>
              <a:hueOff val="0"/>
              <a:satOff val="0"/>
              <a:lumOff val="0"/>
              <a:alphaOff val="0"/>
            </a:schemeClr>
          </a:solidFill>
          <a:prstDash val="solid"/>
          <a:miter lim="800000"/>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4090240" y="1562044"/>
        <a:ext cx="57019" cy="57019"/>
      </dsp:txXfrm>
    </dsp:sp>
    <dsp:sp modelId="{528F74D9-82F9-4421-A76B-AB92CC217F81}">
      <dsp:nvSpPr>
        <dsp:cNvPr id="0" name=""/>
        <dsp:cNvSpPr/>
      </dsp:nvSpPr>
      <dsp:spPr>
        <a:xfrm>
          <a:off x="4440676" y="724927"/>
          <a:ext cx="1580007" cy="790003"/>
        </a:xfrm>
        <a:prstGeom prst="roundRect">
          <a:avLst>
            <a:gd name="adj" fmla="val 1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kumimoji="1" lang="ja-JP" altLang="en-US" sz="1900" b="1" kern="1200" dirty="0"/>
            <a:t>市場研究</a:t>
          </a:r>
          <a:endParaRPr kumimoji="1" lang="en-US" altLang="ja-JP" sz="1900" b="1" kern="1200" dirty="0"/>
        </a:p>
        <a:p>
          <a:pPr lvl="0" algn="ctr" defTabSz="844550">
            <a:lnSpc>
              <a:spcPct val="90000"/>
            </a:lnSpc>
            <a:spcBef>
              <a:spcPct val="0"/>
            </a:spcBef>
            <a:spcAft>
              <a:spcPct val="35000"/>
            </a:spcAft>
          </a:pPr>
          <a:r>
            <a:rPr kumimoji="1" lang="ja-JP" altLang="en-US" sz="1900" b="1" kern="1200" dirty="0"/>
            <a:t>（マクロ）</a:t>
          </a:r>
        </a:p>
      </dsp:txBody>
      <dsp:txXfrm>
        <a:off x="4463814" y="748065"/>
        <a:ext cx="1533731" cy="743727"/>
      </dsp:txXfrm>
    </dsp:sp>
    <dsp:sp modelId="{138B81FC-3DF9-4DFC-AB13-C670C947FC24}">
      <dsp:nvSpPr>
        <dsp:cNvPr id="0" name=""/>
        <dsp:cNvSpPr/>
      </dsp:nvSpPr>
      <dsp:spPr>
        <a:xfrm rot="18632757">
          <a:off x="5853761" y="745512"/>
          <a:ext cx="953996" cy="23906"/>
        </a:xfrm>
        <a:custGeom>
          <a:avLst/>
          <a:gdLst/>
          <a:ahLst/>
          <a:cxnLst/>
          <a:rect l="0" t="0" r="0" b="0"/>
          <a:pathLst>
            <a:path>
              <a:moveTo>
                <a:pt x="0" y="11953"/>
              </a:moveTo>
              <a:lnTo>
                <a:pt x="953996" y="11953"/>
              </a:lnTo>
            </a:path>
          </a:pathLst>
        </a:custGeom>
        <a:noFill/>
        <a:ln w="12700" cap="flat" cmpd="sng" algn="ctr">
          <a:solidFill>
            <a:schemeClr val="accent2">
              <a:shade val="80000"/>
              <a:hueOff val="0"/>
              <a:satOff val="0"/>
              <a:lumOff val="0"/>
              <a:alphaOff val="0"/>
            </a:schemeClr>
          </a:solidFill>
          <a:prstDash val="solid"/>
          <a:miter lim="800000"/>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6306910" y="733615"/>
        <a:ext cx="47699" cy="47699"/>
      </dsp:txXfrm>
    </dsp:sp>
    <dsp:sp modelId="{68958BB3-B302-40FC-92E0-1E6F9F49E569}">
      <dsp:nvSpPr>
        <dsp:cNvPr id="0" name=""/>
        <dsp:cNvSpPr/>
      </dsp:nvSpPr>
      <dsp:spPr>
        <a:xfrm>
          <a:off x="6640836" y="0"/>
          <a:ext cx="1580007" cy="790003"/>
        </a:xfrm>
        <a:prstGeom prst="roundRect">
          <a:avLst>
            <a:gd name="adj" fmla="val 1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kumimoji="1" lang="ja-JP" altLang="en-US" sz="1900" kern="1200" dirty="0"/>
            <a:t>先発優位</a:t>
          </a:r>
        </a:p>
      </dsp:txBody>
      <dsp:txXfrm>
        <a:off x="6663974" y="23138"/>
        <a:ext cx="1533731" cy="743727"/>
      </dsp:txXfrm>
    </dsp:sp>
    <dsp:sp modelId="{0CF91009-BFC3-4981-B989-19E9BDEE5DE8}">
      <dsp:nvSpPr>
        <dsp:cNvPr id="0" name=""/>
        <dsp:cNvSpPr/>
      </dsp:nvSpPr>
      <dsp:spPr>
        <a:xfrm rot="2171449">
          <a:off x="5946552" y="1334841"/>
          <a:ext cx="768414" cy="23906"/>
        </a:xfrm>
        <a:custGeom>
          <a:avLst/>
          <a:gdLst/>
          <a:ahLst/>
          <a:cxnLst/>
          <a:rect l="0" t="0" r="0" b="0"/>
          <a:pathLst>
            <a:path>
              <a:moveTo>
                <a:pt x="0" y="11953"/>
              </a:moveTo>
              <a:lnTo>
                <a:pt x="768414" y="11953"/>
              </a:lnTo>
            </a:path>
          </a:pathLst>
        </a:custGeom>
        <a:noFill/>
        <a:ln w="12700" cap="flat" cmpd="sng" algn="ctr">
          <a:solidFill>
            <a:schemeClr val="accent2">
              <a:shade val="80000"/>
              <a:hueOff val="0"/>
              <a:satOff val="0"/>
              <a:lumOff val="0"/>
              <a:alphaOff val="0"/>
            </a:schemeClr>
          </a:solidFill>
          <a:prstDash val="solid"/>
          <a:miter lim="800000"/>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6311549" y="1327584"/>
        <a:ext cx="38420" cy="38420"/>
      </dsp:txXfrm>
    </dsp:sp>
    <dsp:sp modelId="{FAE49932-2D8C-4E6C-BA87-24DC0D71676F}">
      <dsp:nvSpPr>
        <dsp:cNvPr id="0" name=""/>
        <dsp:cNvSpPr/>
      </dsp:nvSpPr>
      <dsp:spPr>
        <a:xfrm>
          <a:off x="6640836" y="1178658"/>
          <a:ext cx="1580007" cy="790003"/>
        </a:xfrm>
        <a:prstGeom prst="roundRect">
          <a:avLst>
            <a:gd name="adj" fmla="val 1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kumimoji="1" lang="ja-JP" altLang="en-US" sz="1900" kern="1200" dirty="0"/>
            <a:t>後発優位</a:t>
          </a:r>
        </a:p>
      </dsp:txBody>
      <dsp:txXfrm>
        <a:off x="6663974" y="1201796"/>
        <a:ext cx="1533731" cy="743727"/>
      </dsp:txXfrm>
    </dsp:sp>
    <dsp:sp modelId="{1E66F239-822E-49EA-B59D-C4188651A56F}">
      <dsp:nvSpPr>
        <dsp:cNvPr id="0" name=""/>
        <dsp:cNvSpPr/>
      </dsp:nvSpPr>
      <dsp:spPr>
        <a:xfrm rot="2015193">
          <a:off x="3733455" y="2259201"/>
          <a:ext cx="759134" cy="23906"/>
        </a:xfrm>
        <a:custGeom>
          <a:avLst/>
          <a:gdLst/>
          <a:ahLst/>
          <a:cxnLst/>
          <a:rect l="0" t="0" r="0" b="0"/>
          <a:pathLst>
            <a:path>
              <a:moveTo>
                <a:pt x="0" y="11953"/>
              </a:moveTo>
              <a:lnTo>
                <a:pt x="759134" y="11953"/>
              </a:lnTo>
            </a:path>
          </a:pathLst>
        </a:custGeom>
        <a:noFill/>
        <a:ln w="12700" cap="flat" cmpd="sng" algn="ctr">
          <a:solidFill>
            <a:schemeClr val="accent2">
              <a:shade val="80000"/>
              <a:hueOff val="0"/>
              <a:satOff val="0"/>
              <a:lumOff val="0"/>
              <a:alphaOff val="0"/>
            </a:schemeClr>
          </a:solidFill>
          <a:prstDash val="solid"/>
          <a:miter lim="800000"/>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4094044" y="2252176"/>
        <a:ext cx="37956" cy="37956"/>
      </dsp:txXfrm>
    </dsp:sp>
    <dsp:sp modelId="{0129980C-82DD-4218-90E3-AA42180B1986}">
      <dsp:nvSpPr>
        <dsp:cNvPr id="0" name=""/>
        <dsp:cNvSpPr/>
      </dsp:nvSpPr>
      <dsp:spPr>
        <a:xfrm>
          <a:off x="4429221" y="2086127"/>
          <a:ext cx="3790042" cy="790003"/>
        </a:xfrm>
        <a:prstGeom prst="roundRect">
          <a:avLst>
            <a:gd name="adj" fmla="val 1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kumimoji="1" lang="ja-JP" altLang="en-US" sz="1900" b="1" kern="1200" dirty="0"/>
            <a:t>消費者認知研究</a:t>
          </a:r>
          <a:endParaRPr kumimoji="1" lang="en-US" altLang="ja-JP" sz="1900" b="1" kern="1200" dirty="0"/>
        </a:p>
        <a:p>
          <a:pPr lvl="0" algn="ctr" defTabSz="844550">
            <a:lnSpc>
              <a:spcPct val="90000"/>
            </a:lnSpc>
            <a:spcBef>
              <a:spcPct val="0"/>
            </a:spcBef>
            <a:spcAft>
              <a:spcPct val="35000"/>
            </a:spcAft>
          </a:pPr>
          <a:r>
            <a:rPr kumimoji="1" lang="ja-JP" altLang="en-US" sz="1900" b="1" kern="1200" dirty="0"/>
            <a:t>（ミクロ）</a:t>
          </a:r>
        </a:p>
      </dsp:txBody>
      <dsp:txXfrm>
        <a:off x="4452359" y="2109265"/>
        <a:ext cx="3743766" cy="743727"/>
      </dsp:txXfrm>
    </dsp:sp>
    <dsp:sp modelId="{4E45252C-F806-4FD7-9CF4-FE1143D16D4E}">
      <dsp:nvSpPr>
        <dsp:cNvPr id="0" name=""/>
        <dsp:cNvSpPr/>
      </dsp:nvSpPr>
      <dsp:spPr>
        <a:xfrm rot="3872414">
          <a:off x="3377728" y="2712936"/>
          <a:ext cx="1470193" cy="23906"/>
        </a:xfrm>
        <a:custGeom>
          <a:avLst/>
          <a:gdLst/>
          <a:ahLst/>
          <a:cxnLst/>
          <a:rect l="0" t="0" r="0" b="0"/>
          <a:pathLst>
            <a:path>
              <a:moveTo>
                <a:pt x="0" y="11953"/>
              </a:moveTo>
              <a:lnTo>
                <a:pt x="1470193" y="11953"/>
              </a:lnTo>
            </a:path>
          </a:pathLst>
        </a:custGeom>
        <a:noFill/>
        <a:ln w="12700" cap="flat" cmpd="sng" algn="ctr">
          <a:solidFill>
            <a:schemeClr val="accent2">
              <a:shade val="80000"/>
              <a:hueOff val="0"/>
              <a:satOff val="0"/>
              <a:lumOff val="0"/>
              <a:alphaOff val="0"/>
            </a:schemeClr>
          </a:solidFill>
          <a:prstDash val="solid"/>
          <a:miter lim="800000"/>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076070" y="2688134"/>
        <a:ext cx="73509" cy="73509"/>
      </dsp:txXfrm>
    </dsp:sp>
    <dsp:sp modelId="{FC824F32-C839-4907-9EDD-900422C3E746}">
      <dsp:nvSpPr>
        <dsp:cNvPr id="0" name=""/>
        <dsp:cNvSpPr/>
      </dsp:nvSpPr>
      <dsp:spPr>
        <a:xfrm>
          <a:off x="4428826" y="2993597"/>
          <a:ext cx="3795967" cy="790003"/>
        </a:xfrm>
        <a:prstGeom prst="roundRect">
          <a:avLst>
            <a:gd name="adj" fmla="val 1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kumimoji="1" lang="ja-JP" altLang="en-US" sz="1900" kern="1200" dirty="0"/>
            <a:t>メタ研究</a:t>
          </a:r>
        </a:p>
      </dsp:txBody>
      <dsp:txXfrm>
        <a:off x="4451964" y="3016735"/>
        <a:ext cx="3749691" cy="743727"/>
      </dsp:txXfrm>
    </dsp:sp>
    <dsp:sp modelId="{97C889BF-B465-42AE-A195-44AE938A19CD}">
      <dsp:nvSpPr>
        <dsp:cNvPr id="0" name=""/>
        <dsp:cNvSpPr/>
      </dsp:nvSpPr>
      <dsp:spPr>
        <a:xfrm rot="4264487">
          <a:off x="916693" y="3355465"/>
          <a:ext cx="1963436" cy="23906"/>
        </a:xfrm>
        <a:custGeom>
          <a:avLst/>
          <a:gdLst/>
          <a:ahLst/>
          <a:cxnLst/>
          <a:rect l="0" t="0" r="0" b="0"/>
          <a:pathLst>
            <a:path>
              <a:moveTo>
                <a:pt x="0" y="11953"/>
              </a:moveTo>
              <a:lnTo>
                <a:pt x="1963436" y="11953"/>
              </a:lnTo>
            </a:path>
          </a:pathLst>
        </a:custGeom>
        <a:noFill/>
        <a:ln w="12700" cap="flat" cmpd="sng" algn="ctr">
          <a:solidFill>
            <a:schemeClr val="accent2">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kumimoji="1" lang="ja-JP" altLang="en-US" sz="700" b="1" kern="1200"/>
        </a:p>
      </dsp:txBody>
      <dsp:txXfrm>
        <a:off x="1849325" y="3318333"/>
        <a:ext cx="98171" cy="98171"/>
      </dsp:txXfrm>
    </dsp:sp>
    <dsp:sp modelId="{4AA6EC91-5314-4913-9352-E4BF4854C6BC}">
      <dsp:nvSpPr>
        <dsp:cNvPr id="0" name=""/>
        <dsp:cNvSpPr/>
      </dsp:nvSpPr>
      <dsp:spPr>
        <a:xfrm>
          <a:off x="2216816" y="3901066"/>
          <a:ext cx="5965001" cy="790003"/>
        </a:xfrm>
        <a:prstGeom prst="roundRect">
          <a:avLst>
            <a:gd name="adj" fmla="val 1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kumimoji="1" lang="ja-JP" altLang="en-US" sz="1900" b="1" kern="1200" dirty="0"/>
            <a:t>競争戦略</a:t>
          </a:r>
        </a:p>
      </dsp:txBody>
      <dsp:txXfrm>
        <a:off x="2239954" y="3924204"/>
        <a:ext cx="5918725" cy="743727"/>
      </dsp:txXfrm>
    </dsp:sp>
    <dsp:sp modelId="{EF4BE3B8-784C-488A-BBA0-0291E2D87A94}">
      <dsp:nvSpPr>
        <dsp:cNvPr id="0" name=""/>
        <dsp:cNvSpPr/>
      </dsp:nvSpPr>
      <dsp:spPr>
        <a:xfrm rot="4630837">
          <a:off x="463372" y="3826086"/>
          <a:ext cx="2870079" cy="23906"/>
        </a:xfrm>
        <a:custGeom>
          <a:avLst/>
          <a:gdLst/>
          <a:ahLst/>
          <a:cxnLst/>
          <a:rect l="0" t="0" r="0" b="0"/>
          <a:pathLst>
            <a:path>
              <a:moveTo>
                <a:pt x="0" y="11953"/>
              </a:moveTo>
              <a:lnTo>
                <a:pt x="2870079" y="11953"/>
              </a:lnTo>
            </a:path>
          </a:pathLst>
        </a:custGeom>
        <a:noFill/>
        <a:ln w="12700" cap="flat" cmpd="sng" algn="ctr">
          <a:solidFill>
            <a:schemeClr val="accent2">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kumimoji="1" lang="ja-JP" altLang="en-US" sz="1000" b="1" kern="1200"/>
        </a:p>
      </dsp:txBody>
      <dsp:txXfrm>
        <a:off x="1826659" y="3766288"/>
        <a:ext cx="143503" cy="143503"/>
      </dsp:txXfrm>
    </dsp:sp>
    <dsp:sp modelId="{43DC6C66-D2EE-4669-BF1C-1C8CB4C481D5}">
      <dsp:nvSpPr>
        <dsp:cNvPr id="0" name=""/>
        <dsp:cNvSpPr/>
      </dsp:nvSpPr>
      <dsp:spPr>
        <a:xfrm>
          <a:off x="2216816" y="4842308"/>
          <a:ext cx="5949691" cy="790003"/>
        </a:xfrm>
        <a:prstGeom prst="roundRect">
          <a:avLst>
            <a:gd name="adj" fmla="val 1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kumimoji="1" lang="ja-JP" altLang="en-US" sz="1900" b="1" kern="1200" dirty="0"/>
            <a:t>方法論</a:t>
          </a:r>
        </a:p>
      </dsp:txBody>
      <dsp:txXfrm>
        <a:off x="2239954" y="4865446"/>
        <a:ext cx="5903415" cy="7437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C76F8-EB9E-4525-9BEC-E7B9C40A1E8D}">
      <dsp:nvSpPr>
        <dsp:cNvPr id="0" name=""/>
        <dsp:cNvSpPr/>
      </dsp:nvSpPr>
      <dsp:spPr>
        <a:xfrm>
          <a:off x="0" y="2043767"/>
          <a:ext cx="1580007" cy="790003"/>
        </a:xfrm>
        <a:prstGeom prst="roundRect">
          <a:avLst>
            <a:gd name="adj" fmla="val 1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kumimoji="1" lang="ja-JP" altLang="en-US" sz="1900" b="1" kern="1200" dirty="0"/>
            <a:t>市場創造研究</a:t>
          </a:r>
        </a:p>
      </dsp:txBody>
      <dsp:txXfrm>
        <a:off x="23138" y="2066905"/>
        <a:ext cx="1533731" cy="743727"/>
      </dsp:txXfrm>
    </dsp:sp>
    <dsp:sp modelId="{B511BDCE-8A51-4970-BFF0-CE17C1D9175D}">
      <dsp:nvSpPr>
        <dsp:cNvPr id="0" name=""/>
        <dsp:cNvSpPr/>
      </dsp:nvSpPr>
      <dsp:spPr>
        <a:xfrm rot="19760073">
          <a:off x="1528242" y="2238021"/>
          <a:ext cx="740337" cy="23906"/>
        </a:xfrm>
        <a:custGeom>
          <a:avLst/>
          <a:gdLst/>
          <a:ahLst/>
          <a:cxnLst/>
          <a:rect l="0" t="0" r="0" b="0"/>
          <a:pathLst>
            <a:path>
              <a:moveTo>
                <a:pt x="0" y="11953"/>
              </a:moveTo>
              <a:lnTo>
                <a:pt x="740337" y="11953"/>
              </a:lnTo>
            </a:path>
          </a:pathLst>
        </a:custGeom>
        <a:noFill/>
        <a:ln w="12700" cap="flat" cmpd="sng" algn="ctr">
          <a:solidFill>
            <a:schemeClr val="accent2">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1879903" y="2231466"/>
        <a:ext cx="37016" cy="37016"/>
      </dsp:txXfrm>
    </dsp:sp>
    <dsp:sp modelId="{4C527AC8-98EF-4C44-AD52-9D7ADE490E19}">
      <dsp:nvSpPr>
        <dsp:cNvPr id="0" name=""/>
        <dsp:cNvSpPr/>
      </dsp:nvSpPr>
      <dsp:spPr>
        <a:xfrm>
          <a:off x="2216816" y="1666177"/>
          <a:ext cx="1580007" cy="790003"/>
        </a:xfrm>
        <a:prstGeom prst="roundRect">
          <a:avLst>
            <a:gd name="adj" fmla="val 1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kumimoji="1" lang="ja-JP" altLang="en-US" sz="1900" b="1" kern="1200" dirty="0"/>
            <a:t>先発後発の</a:t>
          </a:r>
          <a:r>
            <a:rPr kumimoji="1" lang="en-US" altLang="ja-JP" sz="1900" b="1" kern="1200" dirty="0"/>
            <a:t/>
          </a:r>
          <a:br>
            <a:rPr kumimoji="1" lang="en-US" altLang="ja-JP" sz="1900" b="1" kern="1200" dirty="0"/>
          </a:br>
          <a:r>
            <a:rPr kumimoji="1" lang="ja-JP" altLang="en-US" sz="1900" b="1" kern="1200" dirty="0"/>
            <a:t>優劣</a:t>
          </a:r>
        </a:p>
      </dsp:txBody>
      <dsp:txXfrm>
        <a:off x="2239954" y="1689315"/>
        <a:ext cx="1533731" cy="743727"/>
      </dsp:txXfrm>
    </dsp:sp>
    <dsp:sp modelId="{1B6A2AAA-A2C9-4FC1-BBE7-6E38064E9156}">
      <dsp:nvSpPr>
        <dsp:cNvPr id="0" name=""/>
        <dsp:cNvSpPr/>
      </dsp:nvSpPr>
      <dsp:spPr>
        <a:xfrm rot="18262422">
          <a:off x="3548553" y="1578601"/>
          <a:ext cx="1140393" cy="23906"/>
        </a:xfrm>
        <a:custGeom>
          <a:avLst/>
          <a:gdLst/>
          <a:ahLst/>
          <a:cxnLst/>
          <a:rect l="0" t="0" r="0" b="0"/>
          <a:pathLst>
            <a:path>
              <a:moveTo>
                <a:pt x="0" y="11953"/>
              </a:moveTo>
              <a:lnTo>
                <a:pt x="1140393" y="11953"/>
              </a:lnTo>
            </a:path>
          </a:pathLst>
        </a:custGeom>
        <a:noFill/>
        <a:ln w="12700" cap="flat" cmpd="sng" algn="ctr">
          <a:solidFill>
            <a:schemeClr val="accent2">
              <a:shade val="80000"/>
              <a:hueOff val="0"/>
              <a:satOff val="0"/>
              <a:lumOff val="0"/>
              <a:alphaOff val="0"/>
            </a:schemeClr>
          </a:solidFill>
          <a:prstDash val="solid"/>
          <a:miter lim="800000"/>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4090240" y="1562044"/>
        <a:ext cx="57019" cy="57019"/>
      </dsp:txXfrm>
    </dsp:sp>
    <dsp:sp modelId="{528F74D9-82F9-4421-A76B-AB92CC217F81}">
      <dsp:nvSpPr>
        <dsp:cNvPr id="0" name=""/>
        <dsp:cNvSpPr/>
      </dsp:nvSpPr>
      <dsp:spPr>
        <a:xfrm>
          <a:off x="4440676" y="724927"/>
          <a:ext cx="1580007" cy="790003"/>
        </a:xfrm>
        <a:prstGeom prst="roundRect">
          <a:avLst>
            <a:gd name="adj" fmla="val 1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kumimoji="1" lang="ja-JP" altLang="en-US" sz="1900" b="1" kern="1200" dirty="0"/>
            <a:t>市場研究</a:t>
          </a:r>
          <a:endParaRPr kumimoji="1" lang="en-US" altLang="ja-JP" sz="1900" b="1" kern="1200" dirty="0"/>
        </a:p>
        <a:p>
          <a:pPr lvl="0" algn="ctr" defTabSz="844550">
            <a:lnSpc>
              <a:spcPct val="90000"/>
            </a:lnSpc>
            <a:spcBef>
              <a:spcPct val="0"/>
            </a:spcBef>
            <a:spcAft>
              <a:spcPct val="35000"/>
            </a:spcAft>
          </a:pPr>
          <a:r>
            <a:rPr kumimoji="1" lang="ja-JP" altLang="en-US" sz="1900" b="1" kern="1200" dirty="0"/>
            <a:t>（マクロ）</a:t>
          </a:r>
        </a:p>
      </dsp:txBody>
      <dsp:txXfrm>
        <a:off x="4463814" y="748065"/>
        <a:ext cx="1533731" cy="743727"/>
      </dsp:txXfrm>
    </dsp:sp>
    <dsp:sp modelId="{138B81FC-3DF9-4DFC-AB13-C670C947FC24}">
      <dsp:nvSpPr>
        <dsp:cNvPr id="0" name=""/>
        <dsp:cNvSpPr/>
      </dsp:nvSpPr>
      <dsp:spPr>
        <a:xfrm rot="18632757">
          <a:off x="5853761" y="745512"/>
          <a:ext cx="953996" cy="23906"/>
        </a:xfrm>
        <a:custGeom>
          <a:avLst/>
          <a:gdLst/>
          <a:ahLst/>
          <a:cxnLst/>
          <a:rect l="0" t="0" r="0" b="0"/>
          <a:pathLst>
            <a:path>
              <a:moveTo>
                <a:pt x="0" y="11953"/>
              </a:moveTo>
              <a:lnTo>
                <a:pt x="953996" y="11953"/>
              </a:lnTo>
            </a:path>
          </a:pathLst>
        </a:custGeom>
        <a:noFill/>
        <a:ln w="12700" cap="flat" cmpd="sng" algn="ctr">
          <a:solidFill>
            <a:schemeClr val="accent2">
              <a:shade val="80000"/>
              <a:hueOff val="0"/>
              <a:satOff val="0"/>
              <a:lumOff val="0"/>
              <a:alphaOff val="0"/>
            </a:schemeClr>
          </a:solidFill>
          <a:prstDash val="solid"/>
          <a:miter lim="800000"/>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6306910" y="733615"/>
        <a:ext cx="47699" cy="47699"/>
      </dsp:txXfrm>
    </dsp:sp>
    <dsp:sp modelId="{68958BB3-B302-40FC-92E0-1E6F9F49E569}">
      <dsp:nvSpPr>
        <dsp:cNvPr id="0" name=""/>
        <dsp:cNvSpPr/>
      </dsp:nvSpPr>
      <dsp:spPr>
        <a:xfrm>
          <a:off x="6640836" y="0"/>
          <a:ext cx="1580007" cy="790003"/>
        </a:xfrm>
        <a:prstGeom prst="roundRect">
          <a:avLst>
            <a:gd name="adj" fmla="val 1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kumimoji="1" lang="ja-JP" altLang="en-US" sz="1900" kern="1200" dirty="0"/>
            <a:t>先発優位</a:t>
          </a:r>
        </a:p>
      </dsp:txBody>
      <dsp:txXfrm>
        <a:off x="6663974" y="23138"/>
        <a:ext cx="1533731" cy="743727"/>
      </dsp:txXfrm>
    </dsp:sp>
    <dsp:sp modelId="{0CF91009-BFC3-4981-B989-19E9BDEE5DE8}">
      <dsp:nvSpPr>
        <dsp:cNvPr id="0" name=""/>
        <dsp:cNvSpPr/>
      </dsp:nvSpPr>
      <dsp:spPr>
        <a:xfrm rot="2171449">
          <a:off x="5946552" y="1334841"/>
          <a:ext cx="768414" cy="23906"/>
        </a:xfrm>
        <a:custGeom>
          <a:avLst/>
          <a:gdLst/>
          <a:ahLst/>
          <a:cxnLst/>
          <a:rect l="0" t="0" r="0" b="0"/>
          <a:pathLst>
            <a:path>
              <a:moveTo>
                <a:pt x="0" y="11953"/>
              </a:moveTo>
              <a:lnTo>
                <a:pt x="768414" y="11953"/>
              </a:lnTo>
            </a:path>
          </a:pathLst>
        </a:custGeom>
        <a:noFill/>
        <a:ln w="12700" cap="flat" cmpd="sng" algn="ctr">
          <a:solidFill>
            <a:schemeClr val="accent2">
              <a:shade val="80000"/>
              <a:hueOff val="0"/>
              <a:satOff val="0"/>
              <a:lumOff val="0"/>
              <a:alphaOff val="0"/>
            </a:schemeClr>
          </a:solidFill>
          <a:prstDash val="solid"/>
          <a:miter lim="800000"/>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6311549" y="1327584"/>
        <a:ext cx="38420" cy="38420"/>
      </dsp:txXfrm>
    </dsp:sp>
    <dsp:sp modelId="{FAE49932-2D8C-4E6C-BA87-24DC0D71676F}">
      <dsp:nvSpPr>
        <dsp:cNvPr id="0" name=""/>
        <dsp:cNvSpPr/>
      </dsp:nvSpPr>
      <dsp:spPr>
        <a:xfrm>
          <a:off x="6640836" y="1178658"/>
          <a:ext cx="1580007" cy="790003"/>
        </a:xfrm>
        <a:prstGeom prst="roundRect">
          <a:avLst>
            <a:gd name="adj" fmla="val 1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kumimoji="1" lang="ja-JP" altLang="en-US" sz="1900" kern="1200" dirty="0"/>
            <a:t>後発優位</a:t>
          </a:r>
        </a:p>
      </dsp:txBody>
      <dsp:txXfrm>
        <a:off x="6663974" y="1201796"/>
        <a:ext cx="1533731" cy="743727"/>
      </dsp:txXfrm>
    </dsp:sp>
    <dsp:sp modelId="{1E66F239-822E-49EA-B59D-C4188651A56F}">
      <dsp:nvSpPr>
        <dsp:cNvPr id="0" name=""/>
        <dsp:cNvSpPr/>
      </dsp:nvSpPr>
      <dsp:spPr>
        <a:xfrm rot="2015193">
          <a:off x="3733455" y="2259201"/>
          <a:ext cx="759134" cy="23906"/>
        </a:xfrm>
        <a:custGeom>
          <a:avLst/>
          <a:gdLst/>
          <a:ahLst/>
          <a:cxnLst/>
          <a:rect l="0" t="0" r="0" b="0"/>
          <a:pathLst>
            <a:path>
              <a:moveTo>
                <a:pt x="0" y="11953"/>
              </a:moveTo>
              <a:lnTo>
                <a:pt x="759134" y="11953"/>
              </a:lnTo>
            </a:path>
          </a:pathLst>
        </a:custGeom>
        <a:noFill/>
        <a:ln w="12700" cap="flat" cmpd="sng" algn="ctr">
          <a:solidFill>
            <a:schemeClr val="accent2">
              <a:shade val="80000"/>
              <a:hueOff val="0"/>
              <a:satOff val="0"/>
              <a:lumOff val="0"/>
              <a:alphaOff val="0"/>
            </a:schemeClr>
          </a:solidFill>
          <a:prstDash val="solid"/>
          <a:miter lim="800000"/>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4094044" y="2252176"/>
        <a:ext cx="37956" cy="37956"/>
      </dsp:txXfrm>
    </dsp:sp>
    <dsp:sp modelId="{0129980C-82DD-4218-90E3-AA42180B1986}">
      <dsp:nvSpPr>
        <dsp:cNvPr id="0" name=""/>
        <dsp:cNvSpPr/>
      </dsp:nvSpPr>
      <dsp:spPr>
        <a:xfrm>
          <a:off x="4429221" y="2086127"/>
          <a:ext cx="3790042" cy="790003"/>
        </a:xfrm>
        <a:prstGeom prst="roundRect">
          <a:avLst>
            <a:gd name="adj" fmla="val 1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kumimoji="1" lang="ja-JP" altLang="en-US" sz="1900" b="1" kern="1200" dirty="0"/>
            <a:t>消費者認知研究</a:t>
          </a:r>
          <a:endParaRPr kumimoji="1" lang="en-US" altLang="ja-JP" sz="1900" b="1" kern="1200" dirty="0"/>
        </a:p>
        <a:p>
          <a:pPr lvl="0" algn="ctr" defTabSz="844550">
            <a:lnSpc>
              <a:spcPct val="90000"/>
            </a:lnSpc>
            <a:spcBef>
              <a:spcPct val="0"/>
            </a:spcBef>
            <a:spcAft>
              <a:spcPct val="35000"/>
            </a:spcAft>
          </a:pPr>
          <a:r>
            <a:rPr kumimoji="1" lang="ja-JP" altLang="en-US" sz="1900" b="1" kern="1200" dirty="0"/>
            <a:t>（ミクロ）</a:t>
          </a:r>
        </a:p>
      </dsp:txBody>
      <dsp:txXfrm>
        <a:off x="4452359" y="2109265"/>
        <a:ext cx="3743766" cy="743727"/>
      </dsp:txXfrm>
    </dsp:sp>
    <dsp:sp modelId="{4E45252C-F806-4FD7-9CF4-FE1143D16D4E}">
      <dsp:nvSpPr>
        <dsp:cNvPr id="0" name=""/>
        <dsp:cNvSpPr/>
      </dsp:nvSpPr>
      <dsp:spPr>
        <a:xfrm rot="3872414">
          <a:off x="3377728" y="2712936"/>
          <a:ext cx="1470193" cy="23906"/>
        </a:xfrm>
        <a:custGeom>
          <a:avLst/>
          <a:gdLst/>
          <a:ahLst/>
          <a:cxnLst/>
          <a:rect l="0" t="0" r="0" b="0"/>
          <a:pathLst>
            <a:path>
              <a:moveTo>
                <a:pt x="0" y="11953"/>
              </a:moveTo>
              <a:lnTo>
                <a:pt x="1470193" y="11953"/>
              </a:lnTo>
            </a:path>
          </a:pathLst>
        </a:custGeom>
        <a:noFill/>
        <a:ln w="12700" cap="flat" cmpd="sng" algn="ctr">
          <a:solidFill>
            <a:schemeClr val="accent2">
              <a:shade val="80000"/>
              <a:hueOff val="0"/>
              <a:satOff val="0"/>
              <a:lumOff val="0"/>
              <a:alphaOff val="0"/>
            </a:schemeClr>
          </a:solidFill>
          <a:prstDash val="solid"/>
          <a:miter lim="800000"/>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076070" y="2688134"/>
        <a:ext cx="73509" cy="73509"/>
      </dsp:txXfrm>
    </dsp:sp>
    <dsp:sp modelId="{FC824F32-C839-4907-9EDD-900422C3E746}">
      <dsp:nvSpPr>
        <dsp:cNvPr id="0" name=""/>
        <dsp:cNvSpPr/>
      </dsp:nvSpPr>
      <dsp:spPr>
        <a:xfrm>
          <a:off x="4428826" y="2993597"/>
          <a:ext cx="3795967" cy="790003"/>
        </a:xfrm>
        <a:prstGeom prst="roundRect">
          <a:avLst>
            <a:gd name="adj" fmla="val 1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kumimoji="1" lang="ja-JP" altLang="en-US" sz="1900" kern="1200" dirty="0"/>
            <a:t>メタ研究</a:t>
          </a:r>
        </a:p>
      </dsp:txBody>
      <dsp:txXfrm>
        <a:off x="4451964" y="3016735"/>
        <a:ext cx="3749691" cy="743727"/>
      </dsp:txXfrm>
    </dsp:sp>
    <dsp:sp modelId="{97C889BF-B465-42AE-A195-44AE938A19CD}">
      <dsp:nvSpPr>
        <dsp:cNvPr id="0" name=""/>
        <dsp:cNvSpPr/>
      </dsp:nvSpPr>
      <dsp:spPr>
        <a:xfrm rot="4264487">
          <a:off x="916693" y="3355465"/>
          <a:ext cx="1963436" cy="23906"/>
        </a:xfrm>
        <a:custGeom>
          <a:avLst/>
          <a:gdLst/>
          <a:ahLst/>
          <a:cxnLst/>
          <a:rect l="0" t="0" r="0" b="0"/>
          <a:pathLst>
            <a:path>
              <a:moveTo>
                <a:pt x="0" y="11953"/>
              </a:moveTo>
              <a:lnTo>
                <a:pt x="1963436" y="11953"/>
              </a:lnTo>
            </a:path>
          </a:pathLst>
        </a:custGeom>
        <a:noFill/>
        <a:ln w="12700" cap="flat" cmpd="sng" algn="ctr">
          <a:solidFill>
            <a:schemeClr val="accent2">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kumimoji="1" lang="ja-JP" altLang="en-US" sz="700" b="1" kern="1200"/>
        </a:p>
      </dsp:txBody>
      <dsp:txXfrm>
        <a:off x="1849325" y="3318333"/>
        <a:ext cx="98171" cy="98171"/>
      </dsp:txXfrm>
    </dsp:sp>
    <dsp:sp modelId="{4AA6EC91-5314-4913-9352-E4BF4854C6BC}">
      <dsp:nvSpPr>
        <dsp:cNvPr id="0" name=""/>
        <dsp:cNvSpPr/>
      </dsp:nvSpPr>
      <dsp:spPr>
        <a:xfrm>
          <a:off x="2216816" y="3901066"/>
          <a:ext cx="5965001" cy="790003"/>
        </a:xfrm>
        <a:prstGeom prst="roundRect">
          <a:avLst>
            <a:gd name="adj" fmla="val 1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kumimoji="1" lang="ja-JP" altLang="en-US" sz="1900" b="1" kern="1200" dirty="0"/>
            <a:t>競争戦略</a:t>
          </a:r>
        </a:p>
      </dsp:txBody>
      <dsp:txXfrm>
        <a:off x="2239954" y="3924204"/>
        <a:ext cx="5918725" cy="743727"/>
      </dsp:txXfrm>
    </dsp:sp>
    <dsp:sp modelId="{EF4BE3B8-784C-488A-BBA0-0291E2D87A94}">
      <dsp:nvSpPr>
        <dsp:cNvPr id="0" name=""/>
        <dsp:cNvSpPr/>
      </dsp:nvSpPr>
      <dsp:spPr>
        <a:xfrm rot="4630837">
          <a:off x="463372" y="3826086"/>
          <a:ext cx="2870079" cy="23906"/>
        </a:xfrm>
        <a:custGeom>
          <a:avLst/>
          <a:gdLst/>
          <a:ahLst/>
          <a:cxnLst/>
          <a:rect l="0" t="0" r="0" b="0"/>
          <a:pathLst>
            <a:path>
              <a:moveTo>
                <a:pt x="0" y="11953"/>
              </a:moveTo>
              <a:lnTo>
                <a:pt x="2870079" y="11953"/>
              </a:lnTo>
            </a:path>
          </a:pathLst>
        </a:custGeom>
        <a:noFill/>
        <a:ln w="12700" cap="flat" cmpd="sng" algn="ctr">
          <a:solidFill>
            <a:schemeClr val="accent2">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kumimoji="1" lang="ja-JP" altLang="en-US" sz="1000" b="1" kern="1200"/>
        </a:p>
      </dsp:txBody>
      <dsp:txXfrm>
        <a:off x="1826659" y="3766288"/>
        <a:ext cx="143503" cy="143503"/>
      </dsp:txXfrm>
    </dsp:sp>
    <dsp:sp modelId="{43DC6C66-D2EE-4669-BF1C-1C8CB4C481D5}">
      <dsp:nvSpPr>
        <dsp:cNvPr id="0" name=""/>
        <dsp:cNvSpPr/>
      </dsp:nvSpPr>
      <dsp:spPr>
        <a:xfrm>
          <a:off x="2216816" y="4842308"/>
          <a:ext cx="5949691" cy="790003"/>
        </a:xfrm>
        <a:prstGeom prst="roundRect">
          <a:avLst>
            <a:gd name="adj" fmla="val 1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kumimoji="1" lang="ja-JP" altLang="en-US" sz="1900" b="1" kern="1200" dirty="0"/>
            <a:t>方法論</a:t>
          </a:r>
        </a:p>
      </dsp:txBody>
      <dsp:txXfrm>
        <a:off x="2239954" y="4865446"/>
        <a:ext cx="5903415" cy="74372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hdr" sz="quarter"/>
          </p:nvPr>
        </p:nvSpPr>
        <p:spPr bwMode="auto">
          <a:xfrm>
            <a:off x="1" y="1"/>
            <a:ext cx="2966888" cy="498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10" tIns="46306" rIns="92610" bIns="46306" numCol="1" anchor="t" anchorCtr="0" compatLnSpc="1">
            <a:prstTxWarp prst="textNoShape">
              <a:avLst/>
            </a:prstTxWarp>
          </a:bodyPr>
          <a:lstStyle>
            <a:lvl1pPr eaLnBrk="1" hangingPunct="1">
              <a:defRPr sz="1200"/>
            </a:lvl1pPr>
          </a:lstStyle>
          <a:p>
            <a:pPr>
              <a:defRPr/>
            </a:pPr>
            <a:endParaRPr lang="en-US" altLang="ja-JP"/>
          </a:p>
        </p:txBody>
      </p:sp>
      <p:sp>
        <p:nvSpPr>
          <p:cNvPr id="164867" name="Rectangle 3"/>
          <p:cNvSpPr>
            <a:spLocks noGrp="1" noChangeArrowheads="1"/>
          </p:cNvSpPr>
          <p:nvPr>
            <p:ph type="dt" sz="quarter" idx="1"/>
          </p:nvPr>
        </p:nvSpPr>
        <p:spPr bwMode="auto">
          <a:xfrm>
            <a:off x="3876799" y="1"/>
            <a:ext cx="2966887" cy="498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10" tIns="46306" rIns="92610" bIns="46306" numCol="1" anchor="t" anchorCtr="0" compatLnSpc="1">
            <a:prstTxWarp prst="textNoShape">
              <a:avLst/>
            </a:prstTxWarp>
          </a:bodyPr>
          <a:lstStyle>
            <a:lvl1pPr algn="r" eaLnBrk="1" hangingPunct="1">
              <a:defRPr sz="1200"/>
            </a:lvl1pPr>
          </a:lstStyle>
          <a:p>
            <a:pPr>
              <a:defRPr/>
            </a:pPr>
            <a:endParaRPr lang="en-US" altLang="ja-JP"/>
          </a:p>
        </p:txBody>
      </p:sp>
      <p:sp>
        <p:nvSpPr>
          <p:cNvPr id="164868" name="Rectangle 4"/>
          <p:cNvSpPr>
            <a:spLocks noGrp="1" noChangeArrowheads="1"/>
          </p:cNvSpPr>
          <p:nvPr>
            <p:ph type="ftr" sz="quarter" idx="2"/>
          </p:nvPr>
        </p:nvSpPr>
        <p:spPr bwMode="auto">
          <a:xfrm>
            <a:off x="1" y="9470528"/>
            <a:ext cx="2966888" cy="498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10" tIns="46306" rIns="92610" bIns="46306" numCol="1" anchor="b" anchorCtr="0" compatLnSpc="1">
            <a:prstTxWarp prst="textNoShape">
              <a:avLst/>
            </a:prstTxWarp>
          </a:bodyPr>
          <a:lstStyle>
            <a:lvl1pPr eaLnBrk="1" hangingPunct="1">
              <a:defRPr sz="1200"/>
            </a:lvl1pPr>
          </a:lstStyle>
          <a:p>
            <a:pPr>
              <a:defRPr/>
            </a:pPr>
            <a:endParaRPr lang="en-US" altLang="ja-JP"/>
          </a:p>
        </p:txBody>
      </p:sp>
      <p:sp>
        <p:nvSpPr>
          <p:cNvPr id="164869" name="Rectangle 5"/>
          <p:cNvSpPr>
            <a:spLocks noGrp="1" noChangeArrowheads="1"/>
          </p:cNvSpPr>
          <p:nvPr>
            <p:ph type="sldNum" sz="quarter" idx="3"/>
          </p:nvPr>
        </p:nvSpPr>
        <p:spPr bwMode="auto">
          <a:xfrm>
            <a:off x="3876799" y="9470528"/>
            <a:ext cx="2966887" cy="498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10" tIns="46306" rIns="92610" bIns="46306" numCol="1" anchor="b" anchorCtr="0" compatLnSpc="1">
            <a:prstTxWarp prst="textNoShape">
              <a:avLst/>
            </a:prstTxWarp>
          </a:bodyPr>
          <a:lstStyle>
            <a:lvl1pPr algn="r" eaLnBrk="1" hangingPunct="1">
              <a:defRPr sz="1200"/>
            </a:lvl1pPr>
          </a:lstStyle>
          <a:p>
            <a:pPr>
              <a:defRPr/>
            </a:pPr>
            <a:fld id="{DD83AD5B-E0CE-407C-BB4F-0719F8EB2B9A}" type="slidenum">
              <a:rPr lang="en-US" altLang="ja-JP"/>
              <a:pPr>
                <a:defRPr/>
              </a:pPr>
              <a:t>‹#›</a:t>
            </a:fld>
            <a:endParaRPr lang="en-US" altLang="ja-JP"/>
          </a:p>
        </p:txBody>
      </p:sp>
    </p:spTree>
    <p:extLst>
      <p:ext uri="{BB962C8B-B14F-4D97-AF65-F5344CB8AC3E}">
        <p14:creationId xmlns:p14="http://schemas.microsoft.com/office/powerpoint/2010/main" val="81807066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1" y="1"/>
            <a:ext cx="2966888" cy="498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10" tIns="46306" rIns="92610" bIns="46306" numCol="1" anchor="t" anchorCtr="0" compatLnSpc="1">
            <a:prstTxWarp prst="textNoShape">
              <a:avLst/>
            </a:prstTxWarp>
          </a:bodyPr>
          <a:lstStyle>
            <a:lvl1pPr eaLnBrk="1" hangingPunct="1">
              <a:defRPr sz="1200"/>
            </a:lvl1pPr>
          </a:lstStyle>
          <a:p>
            <a:pPr>
              <a:defRPr/>
            </a:pPr>
            <a:endParaRPr lang="en-US" altLang="ja-JP"/>
          </a:p>
        </p:txBody>
      </p:sp>
      <p:sp>
        <p:nvSpPr>
          <p:cNvPr id="141315" name="Rectangle 3"/>
          <p:cNvSpPr>
            <a:spLocks noGrp="1" noChangeArrowheads="1"/>
          </p:cNvSpPr>
          <p:nvPr>
            <p:ph type="dt" idx="1"/>
          </p:nvPr>
        </p:nvSpPr>
        <p:spPr bwMode="auto">
          <a:xfrm>
            <a:off x="3876799" y="1"/>
            <a:ext cx="2966887" cy="498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10" tIns="46306" rIns="92610" bIns="46306" numCol="1" anchor="t" anchorCtr="0" compatLnSpc="1">
            <a:prstTxWarp prst="textNoShape">
              <a:avLst/>
            </a:prstTxWarp>
          </a:bodyPr>
          <a:lstStyle>
            <a:lvl1pPr algn="r" eaLnBrk="1" hangingPunct="1">
              <a:defRPr sz="1200"/>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930275" y="747713"/>
            <a:ext cx="4984750" cy="37385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1317" name="Rectangle 5"/>
          <p:cNvSpPr>
            <a:spLocks noGrp="1" noChangeArrowheads="1"/>
          </p:cNvSpPr>
          <p:nvPr>
            <p:ph type="body" sz="quarter" idx="3"/>
          </p:nvPr>
        </p:nvSpPr>
        <p:spPr bwMode="auto">
          <a:xfrm>
            <a:off x="684047" y="4736066"/>
            <a:ext cx="5477209" cy="4487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10" tIns="46306" rIns="92610" bIns="46306"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41318" name="Rectangle 6"/>
          <p:cNvSpPr>
            <a:spLocks noGrp="1" noChangeArrowheads="1"/>
          </p:cNvSpPr>
          <p:nvPr>
            <p:ph type="ftr" sz="quarter" idx="4"/>
          </p:nvPr>
        </p:nvSpPr>
        <p:spPr bwMode="auto">
          <a:xfrm>
            <a:off x="1" y="9470528"/>
            <a:ext cx="2966888" cy="498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10" tIns="46306" rIns="92610" bIns="46306" numCol="1" anchor="b" anchorCtr="0" compatLnSpc="1">
            <a:prstTxWarp prst="textNoShape">
              <a:avLst/>
            </a:prstTxWarp>
          </a:bodyPr>
          <a:lstStyle>
            <a:lvl1pPr eaLnBrk="1" hangingPunct="1">
              <a:defRPr sz="1200"/>
            </a:lvl1pPr>
          </a:lstStyle>
          <a:p>
            <a:pPr>
              <a:defRPr/>
            </a:pPr>
            <a:endParaRPr lang="en-US" altLang="ja-JP"/>
          </a:p>
        </p:txBody>
      </p:sp>
      <p:sp>
        <p:nvSpPr>
          <p:cNvPr id="141319" name="Rectangle 7"/>
          <p:cNvSpPr>
            <a:spLocks noGrp="1" noChangeArrowheads="1"/>
          </p:cNvSpPr>
          <p:nvPr>
            <p:ph type="sldNum" sz="quarter" idx="5"/>
          </p:nvPr>
        </p:nvSpPr>
        <p:spPr bwMode="auto">
          <a:xfrm>
            <a:off x="3876799" y="9470528"/>
            <a:ext cx="2966887" cy="498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10" tIns="46306" rIns="92610" bIns="46306" numCol="1" anchor="b" anchorCtr="0" compatLnSpc="1">
            <a:prstTxWarp prst="textNoShape">
              <a:avLst/>
            </a:prstTxWarp>
          </a:bodyPr>
          <a:lstStyle>
            <a:lvl1pPr algn="r" eaLnBrk="1" hangingPunct="1">
              <a:defRPr sz="1200"/>
            </a:lvl1pPr>
          </a:lstStyle>
          <a:p>
            <a:pPr>
              <a:defRPr/>
            </a:pPr>
            <a:fld id="{E456C259-1B14-4D8A-8E08-5550A39F4DEE}" type="slidenum">
              <a:rPr lang="en-US" altLang="ja-JP"/>
              <a:pPr>
                <a:defRPr/>
              </a:pPr>
              <a:t>‹#›</a:t>
            </a:fld>
            <a:endParaRPr lang="en-US" altLang="ja-JP"/>
          </a:p>
        </p:txBody>
      </p:sp>
    </p:spTree>
    <p:extLst>
      <p:ext uri="{BB962C8B-B14F-4D97-AF65-F5344CB8AC3E}">
        <p14:creationId xmlns:p14="http://schemas.microsoft.com/office/powerpoint/2010/main" val="393609190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ja-JP" altLang="en-US"/>
          </a:p>
        </p:txBody>
      </p:sp>
    </p:spTree>
    <p:extLst>
      <p:ext uri="{BB962C8B-B14F-4D97-AF65-F5344CB8AC3E}">
        <p14:creationId xmlns:p14="http://schemas.microsoft.com/office/powerpoint/2010/main" val="2719424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F272EE-80D6-4373-84C0-85AE8838765C}"/>
              </a:ext>
            </a:extLst>
          </p:cNvPr>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5815186-6EB1-4CBE-8111-30FB0267087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5D00EC4-B22A-4100-A92A-2693E4885290}"/>
              </a:ext>
            </a:extLst>
          </p:cNvPr>
          <p:cNvSpPr>
            <a:spLocks noGrp="1"/>
          </p:cNvSpPr>
          <p:nvPr>
            <p:ph type="dt" sz="half" idx="10"/>
          </p:nvPr>
        </p:nvSpPr>
        <p:spPr>
          <a:xfrm>
            <a:off x="628650" y="6356350"/>
            <a:ext cx="2057400" cy="365125"/>
          </a:xfrm>
          <a:prstGeom prst="rect">
            <a:avLst/>
          </a:prstGeom>
        </p:spPr>
        <p:txBody>
          <a:bodyPr vert="horz" lIns="91440" tIns="45720" rIns="91440" bIns="45720" rtlCol="0" anchor="ctr"/>
          <a:lstStyle>
            <a:defPPr>
              <a:defRPr lang="ja-JP"/>
            </a:defPPr>
            <a:lvl1pPr algn="l" rtl="0" eaLnBrk="0" fontAlgn="base" hangingPunct="0">
              <a:spcBef>
                <a:spcPct val="0"/>
              </a:spcBef>
              <a:spcAft>
                <a:spcPct val="0"/>
              </a:spcAft>
              <a:defRPr kumimoji="1" sz="1200" kern="1200">
                <a:solidFill>
                  <a:schemeClr val="tx1">
                    <a:tint val="75000"/>
                  </a:schemeClr>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kumimoji="1" lang="ja-JP" altLang="en-US"/>
          </a:p>
        </p:txBody>
      </p:sp>
      <p:sp>
        <p:nvSpPr>
          <p:cNvPr id="5" name="フッター プレースホルダー 4">
            <a:extLst>
              <a:ext uri="{FF2B5EF4-FFF2-40B4-BE49-F238E27FC236}">
                <a16:creationId xmlns:a16="http://schemas.microsoft.com/office/drawing/2014/main" id="{98EA5ED6-C465-4800-85BD-434D43C0C428}"/>
              </a:ext>
            </a:extLst>
          </p:cNvPr>
          <p:cNvSpPr>
            <a:spLocks noGrp="1"/>
          </p:cNvSpPr>
          <p:nvPr>
            <p:ph type="ftr" sz="quarter" idx="11"/>
          </p:nvPr>
        </p:nvSpPr>
        <p:spPr>
          <a:xfrm>
            <a:off x="3028950" y="6356350"/>
            <a:ext cx="3086100" cy="365125"/>
          </a:xfrm>
          <a:prstGeom prst="rect">
            <a:avLst/>
          </a:prstGeom>
        </p:spPr>
        <p:txBody>
          <a:bodyPr vert="horz" lIns="91440" tIns="45720" rIns="91440" bIns="45720" rtlCol="0" anchor="ctr"/>
          <a:lstStyle>
            <a:defPPr>
              <a:defRPr lang="ja-JP"/>
            </a:defPPr>
            <a:lvl1pPr algn="ctr" rtl="0" eaLnBrk="0" fontAlgn="base" hangingPunct="0">
              <a:spcBef>
                <a:spcPct val="0"/>
              </a:spcBef>
              <a:spcAft>
                <a:spcPct val="0"/>
              </a:spcAft>
              <a:defRPr kumimoji="1" sz="1200" kern="1200">
                <a:solidFill>
                  <a:schemeClr val="tx1">
                    <a:tint val="75000"/>
                  </a:schemeClr>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r>
              <a:rPr kumimoji="1" lang="en-US" altLang="zh-TW"/>
              <a:t>©</a:t>
            </a:r>
            <a:r>
              <a:rPr kumimoji="1" lang="zh-TW" altLang="en-US"/>
              <a:t>　福島常浩　</a:t>
            </a:r>
            <a:r>
              <a:rPr kumimoji="1" lang="en-US" altLang="zh-TW"/>
              <a:t>2021</a:t>
            </a:r>
            <a:endParaRPr kumimoji="1" lang="ja-JP" altLang="en-US"/>
          </a:p>
        </p:txBody>
      </p:sp>
      <p:sp>
        <p:nvSpPr>
          <p:cNvPr id="6" name="スライド番号プレースホルダー 5">
            <a:extLst>
              <a:ext uri="{FF2B5EF4-FFF2-40B4-BE49-F238E27FC236}">
                <a16:creationId xmlns:a16="http://schemas.microsoft.com/office/drawing/2014/main" id="{EFAA6C51-4C45-47F2-9344-6EB327EC23F5}"/>
              </a:ext>
            </a:extLst>
          </p:cNvPr>
          <p:cNvSpPr>
            <a:spLocks noGrp="1"/>
          </p:cNvSpPr>
          <p:nvPr>
            <p:ph type="sldNum" sz="quarter" idx="12"/>
          </p:nvPr>
        </p:nvSpPr>
        <p:spPr/>
        <p:txBody>
          <a:bodyPr/>
          <a:lstStyle/>
          <a:p>
            <a:fld id="{76DA6D17-2ECD-4CCB-85A1-4C75B9CDF69F}" type="slidenum">
              <a:rPr kumimoji="1" lang="ja-JP" altLang="en-US" smtClean="0"/>
              <a:t>‹#›</a:t>
            </a:fld>
            <a:endParaRPr kumimoji="1" lang="ja-JP" altLang="en-US"/>
          </a:p>
        </p:txBody>
      </p:sp>
      <p:sp>
        <p:nvSpPr>
          <p:cNvPr id="7" name="AutoShape 3">
            <a:extLst>
              <a:ext uri="{FF2B5EF4-FFF2-40B4-BE49-F238E27FC236}">
                <a16:creationId xmlns:a16="http://schemas.microsoft.com/office/drawing/2014/main" id="{C930F9B6-1ABB-48FA-9E4F-1F8E476D19FF}"/>
              </a:ext>
            </a:extLst>
          </p:cNvPr>
          <p:cNvSpPr>
            <a:spLocks noChangeArrowheads="1"/>
          </p:cNvSpPr>
          <p:nvPr userDrawn="1"/>
        </p:nvSpPr>
        <p:spPr bwMode="auto">
          <a:xfrm>
            <a:off x="-3238500" y="874713"/>
            <a:ext cx="4114800" cy="3124200"/>
          </a:xfrm>
          <a:custGeom>
            <a:avLst/>
            <a:gdLst>
              <a:gd name="T0" fmla="*/ 50296 w 64000"/>
              <a:gd name="T1" fmla="*/ 5746 h 64000"/>
              <a:gd name="T2" fmla="*/ 64000 w 64000"/>
              <a:gd name="T3" fmla="*/ 32000 h 64000"/>
              <a:gd name="T4" fmla="*/ 50296 w 64000"/>
              <a:gd name="T5" fmla="*/ 58253 h 64000"/>
              <a:gd name="T6" fmla="*/ 50296 w 64000"/>
              <a:gd name="T7" fmla="*/ 58253 h 64000"/>
              <a:gd name="T8" fmla="*/ 50295 w 64000"/>
              <a:gd name="T9" fmla="*/ 58253 h 64000"/>
              <a:gd name="T10" fmla="*/ 50296 w 64000"/>
              <a:gd name="T11" fmla="*/ 58254 h 64000"/>
              <a:gd name="T12" fmla="*/ 50296 w 64000"/>
              <a:gd name="T13" fmla="*/ 5746 h 64000"/>
              <a:gd name="T14" fmla="*/ 50295 w 64000"/>
              <a:gd name="T15" fmla="*/ 5746 h 64000"/>
              <a:gd name="T16" fmla="*/ 50296 w 64000"/>
              <a:gd name="T17" fmla="*/ 5746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296 w 64000"/>
              <a:gd name="T28" fmla="*/ -26254 h 64000"/>
              <a:gd name="T29" fmla="*/ 50296 w 64000"/>
              <a:gd name="T30" fmla="*/ 26254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8" name="AutoShape 4">
            <a:extLst>
              <a:ext uri="{FF2B5EF4-FFF2-40B4-BE49-F238E27FC236}">
                <a16:creationId xmlns:a16="http://schemas.microsoft.com/office/drawing/2014/main" id="{554E2AD7-608B-49F7-A163-55AB288C4C27}"/>
              </a:ext>
            </a:extLst>
          </p:cNvPr>
          <p:cNvSpPr>
            <a:spLocks noChangeArrowheads="1"/>
          </p:cNvSpPr>
          <p:nvPr userDrawn="1"/>
        </p:nvSpPr>
        <p:spPr bwMode="auto">
          <a:xfrm>
            <a:off x="-2425700" y="188913"/>
            <a:ext cx="3094038" cy="3154362"/>
          </a:xfrm>
          <a:custGeom>
            <a:avLst/>
            <a:gdLst>
              <a:gd name="T0" fmla="*/ 50077 w 64000"/>
              <a:gd name="T1" fmla="*/ 5595 h 64000"/>
              <a:gd name="T2" fmla="*/ 64000 w 64000"/>
              <a:gd name="T3" fmla="*/ 32000 h 64000"/>
              <a:gd name="T4" fmla="*/ 50077 w 64000"/>
              <a:gd name="T5" fmla="*/ 58404 h 64000"/>
              <a:gd name="T6" fmla="*/ 50077 w 64000"/>
              <a:gd name="T7" fmla="*/ 58404 h 64000"/>
              <a:gd name="T8" fmla="*/ 50076 w 64000"/>
              <a:gd name="T9" fmla="*/ 58404 h 64000"/>
              <a:gd name="T10" fmla="*/ 50077 w 64000"/>
              <a:gd name="T11" fmla="*/ 58405 h 64000"/>
              <a:gd name="T12" fmla="*/ 50077 w 64000"/>
              <a:gd name="T13" fmla="*/ 5595 h 64000"/>
              <a:gd name="T14" fmla="*/ 50076 w 64000"/>
              <a:gd name="T15" fmla="*/ 5595 h 64000"/>
              <a:gd name="T16" fmla="*/ 50077 w 64000"/>
              <a:gd name="T17" fmla="*/ 5595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077 w 64000"/>
              <a:gd name="T28" fmla="*/ -26405 h 64000"/>
              <a:gd name="T29" fmla="*/ 50077 w 64000"/>
              <a:gd name="T30" fmla="*/ 26405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9" name="Line 5">
            <a:extLst>
              <a:ext uri="{FF2B5EF4-FFF2-40B4-BE49-F238E27FC236}">
                <a16:creationId xmlns:a16="http://schemas.microsoft.com/office/drawing/2014/main" id="{2EA0A296-60E2-4BE6-9B6C-962390A30FC3}"/>
              </a:ext>
            </a:extLst>
          </p:cNvPr>
          <p:cNvSpPr>
            <a:spLocks noChangeShapeType="1"/>
          </p:cNvSpPr>
          <p:nvPr userDrawn="1"/>
        </p:nvSpPr>
        <p:spPr bwMode="auto">
          <a:xfrm>
            <a:off x="250825" y="3933825"/>
            <a:ext cx="8642350" cy="0"/>
          </a:xfrm>
          <a:prstGeom prst="line">
            <a:avLst/>
          </a:prstGeom>
          <a:noFill/>
          <a:ln w="28575">
            <a:solidFill>
              <a:srgbClr val="FF99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extLst>
      <p:ext uri="{BB962C8B-B14F-4D97-AF65-F5344CB8AC3E}">
        <p14:creationId xmlns:p14="http://schemas.microsoft.com/office/powerpoint/2010/main" val="622548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xfrm>
            <a:off x="491734" y="6308725"/>
            <a:ext cx="2133600" cy="476250"/>
          </a:xfrm>
          <a:prstGeom prst="rect">
            <a:avLst/>
          </a:prstGeom>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t>©</a:t>
            </a:r>
            <a:r>
              <a:rPr lang="zh-TW" altLang="en-US"/>
              <a:t>　福島常浩　</a:t>
            </a:r>
            <a:r>
              <a:rPr lang="en-US" altLang="zh-TW"/>
              <a:t>2021</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D2809FC-2FA0-40C5-B785-06B72517603D}" type="slidenum">
              <a:rPr lang="en-US" altLang="ja-JP"/>
              <a:pPr>
                <a:defRPr/>
              </a:pPr>
              <a:t>‹#›</a:t>
            </a:fld>
            <a:endParaRPr lang="en-US" altLang="ja-JP"/>
          </a:p>
        </p:txBody>
      </p:sp>
    </p:spTree>
    <p:extLst>
      <p:ext uri="{BB962C8B-B14F-4D97-AF65-F5344CB8AC3E}">
        <p14:creationId xmlns:p14="http://schemas.microsoft.com/office/powerpoint/2010/main" val="202382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xfrm>
            <a:off x="491734" y="6308725"/>
            <a:ext cx="2133600" cy="476250"/>
          </a:xfrm>
          <a:prstGeom prst="rect">
            <a:avLst/>
          </a:prstGeom>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t>©</a:t>
            </a:r>
            <a:r>
              <a:rPr lang="zh-TW" altLang="en-US"/>
              <a:t>　福島常浩　</a:t>
            </a:r>
            <a:r>
              <a:rPr lang="en-US" altLang="zh-TW"/>
              <a:t>2021</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4100FBB-57BB-42F0-9C6D-6BC2E7600CCC}" type="slidenum">
              <a:rPr lang="en-US" altLang="ja-JP"/>
              <a:pPr>
                <a:defRPr/>
              </a:pPr>
              <a:t>‹#›</a:t>
            </a:fld>
            <a:endParaRPr lang="en-US" altLang="ja-JP"/>
          </a:p>
        </p:txBody>
      </p:sp>
    </p:spTree>
    <p:extLst>
      <p:ext uri="{BB962C8B-B14F-4D97-AF65-F5344CB8AC3E}">
        <p14:creationId xmlns:p14="http://schemas.microsoft.com/office/powerpoint/2010/main" val="2901771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xfrm>
            <a:off x="491734" y="6308725"/>
            <a:ext cx="2133600" cy="476250"/>
          </a:xfrm>
          <a:prstGeom prst="rect">
            <a:avLst/>
          </a:prstGeom>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t>©</a:t>
            </a:r>
            <a:r>
              <a:rPr lang="zh-TW" altLang="en-US"/>
              <a:t>　福島常浩　</a:t>
            </a:r>
            <a:r>
              <a:rPr lang="en-US" altLang="zh-TW"/>
              <a:t>2021</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A3A1C7E-7A80-4C8D-B129-AE2C698803B0}" type="slidenum">
              <a:rPr lang="en-US" altLang="ja-JP"/>
              <a:pPr>
                <a:defRPr/>
              </a:pPr>
              <a:t>‹#›</a:t>
            </a:fld>
            <a:endParaRPr lang="en-US" altLang="ja-JP"/>
          </a:p>
        </p:txBody>
      </p:sp>
    </p:spTree>
    <p:extLst>
      <p:ext uri="{BB962C8B-B14F-4D97-AF65-F5344CB8AC3E}">
        <p14:creationId xmlns:p14="http://schemas.microsoft.com/office/powerpoint/2010/main" val="2223935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Rectangle 4"/>
          <p:cNvSpPr>
            <a:spLocks noGrp="1" noChangeArrowheads="1"/>
          </p:cNvSpPr>
          <p:nvPr>
            <p:ph type="dt" sz="half" idx="10"/>
          </p:nvPr>
        </p:nvSpPr>
        <p:spPr>
          <a:xfrm>
            <a:off x="491734" y="6308725"/>
            <a:ext cx="2133600" cy="476250"/>
          </a:xfrm>
          <a:prstGeom prst="rect">
            <a:avLst/>
          </a:prstGeom>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xfrm>
            <a:off x="2627784" y="6276224"/>
            <a:ext cx="2133600" cy="432793"/>
          </a:xfrm>
          <a:ln/>
        </p:spPr>
        <p:txBody>
          <a:bodyPr/>
          <a:lstStyle>
            <a:lvl1pPr>
              <a:defRPr/>
            </a:lvl1pPr>
          </a:lstStyle>
          <a:p>
            <a:pPr>
              <a:defRPr/>
            </a:pPr>
            <a:fld id="{D50DA3CE-FAD1-4A9D-A565-FBD16C0B54D1}" type="slidenum">
              <a:rPr lang="en-US" altLang="ja-JP"/>
              <a:pPr>
                <a:defRPr/>
              </a:pPr>
              <a:t>‹#›</a:t>
            </a:fld>
            <a:endParaRPr lang="en-US" altLang="ja-JP" dirty="0"/>
          </a:p>
        </p:txBody>
      </p:sp>
      <p:sp>
        <p:nvSpPr>
          <p:cNvPr id="5" name="タイトル 4">
            <a:extLst>
              <a:ext uri="{FF2B5EF4-FFF2-40B4-BE49-F238E27FC236}">
                <a16:creationId xmlns:a16="http://schemas.microsoft.com/office/drawing/2014/main" id="{E9EDE0FD-B64D-40EE-A446-A417EA3444AD}"/>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2377593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274042"/>
          </a:xfrm>
        </p:spPr>
        <p:txBody>
          <a:bodyPr/>
          <a:lstStyle>
            <a:lvl1pPr algn="l">
              <a:defRPr sz="2800"/>
            </a:lvl1pPr>
          </a:lstStyle>
          <a:p>
            <a:r>
              <a:rPr lang="ja-JP" altLang="en-US"/>
              <a:t>マスター タイトルの書式設定</a:t>
            </a:r>
          </a:p>
        </p:txBody>
      </p:sp>
      <p:sp>
        <p:nvSpPr>
          <p:cNvPr id="3" name="コンテンツ プレースホルダー 2"/>
          <p:cNvSpPr>
            <a:spLocks noGrp="1"/>
          </p:cNvSpPr>
          <p:nvPr>
            <p:ph idx="1"/>
          </p:nvPr>
        </p:nvSpPr>
        <p:spPr>
          <a:xfrm>
            <a:off x="457200" y="836712"/>
            <a:ext cx="8229600" cy="59482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6"/>
          <p:cNvSpPr>
            <a:spLocks noGrp="1" noChangeArrowheads="1"/>
          </p:cNvSpPr>
          <p:nvPr>
            <p:ph type="sldNum" sz="quarter" idx="12"/>
          </p:nvPr>
        </p:nvSpPr>
        <p:spPr>
          <a:ln/>
        </p:spPr>
        <p:txBody>
          <a:bodyPr/>
          <a:lstStyle>
            <a:lvl1pPr>
              <a:defRPr/>
            </a:lvl1pPr>
          </a:lstStyle>
          <a:p>
            <a:pPr>
              <a:defRPr/>
            </a:pPr>
            <a:fld id="{099A0AE0-682A-4267-8A0B-EC500A4CD3EA}" type="slidenum">
              <a:rPr lang="en-US" altLang="ja-JP"/>
              <a:pPr>
                <a:defRPr/>
              </a:pPr>
              <a:t>‹#›</a:t>
            </a:fld>
            <a:endParaRPr lang="en-US" altLang="ja-JP"/>
          </a:p>
        </p:txBody>
      </p:sp>
      <p:sp>
        <p:nvSpPr>
          <p:cNvPr id="4" name="テキスト ボックス 3">
            <a:extLst>
              <a:ext uri="{FF2B5EF4-FFF2-40B4-BE49-F238E27FC236}">
                <a16:creationId xmlns:a16="http://schemas.microsoft.com/office/drawing/2014/main" id="{A45164C5-6619-4D10-BFC6-32B9EE45FF24}"/>
              </a:ext>
            </a:extLst>
          </p:cNvPr>
          <p:cNvSpPr txBox="1"/>
          <p:nvPr userDrawn="1"/>
        </p:nvSpPr>
        <p:spPr>
          <a:xfrm>
            <a:off x="32760" y="6597352"/>
            <a:ext cx="1370888" cy="253916"/>
          </a:xfrm>
          <a:prstGeom prst="rect">
            <a:avLst/>
          </a:prstGeom>
          <a:noFill/>
        </p:spPr>
        <p:txBody>
          <a:bodyPr wrap="none" rtlCol="0">
            <a:spAutoFit/>
          </a:bodyPr>
          <a:lstStyle/>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　福島常浩　</a:t>
            </a:r>
            <a:r>
              <a:rPr kumimoji="1" lang="en-US" altLang="ja-JP" sz="1050" dirty="0">
                <a:latin typeface="Meiryo UI" panose="020B0604030504040204" pitchFamily="50" charset="-128"/>
                <a:ea typeface="Meiryo UI" panose="020B0604030504040204" pitchFamily="50" charset="-128"/>
              </a:rPr>
              <a:t>2021</a:t>
            </a:r>
            <a:endParaRPr kumimoji="1" lang="ja-JP" altLang="en-US"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9920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4"/>
          <p:cNvSpPr>
            <a:spLocks noGrp="1" noChangeArrowheads="1"/>
          </p:cNvSpPr>
          <p:nvPr>
            <p:ph type="dt" sz="half" idx="10"/>
          </p:nvPr>
        </p:nvSpPr>
        <p:spPr>
          <a:xfrm>
            <a:off x="491734" y="6308725"/>
            <a:ext cx="2133600" cy="476250"/>
          </a:xfrm>
          <a:prstGeom prst="rect">
            <a:avLst/>
          </a:prstGeom>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t>©</a:t>
            </a:r>
            <a:r>
              <a:rPr lang="zh-TW" altLang="en-US"/>
              <a:t>　福島常浩　</a:t>
            </a:r>
            <a:r>
              <a:rPr lang="en-US" altLang="zh-TW"/>
              <a:t>2021</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111BCF7-9522-47FF-B8B6-81E9CC4C262E}" type="slidenum">
              <a:rPr lang="en-US" altLang="ja-JP"/>
              <a:pPr>
                <a:defRPr/>
              </a:pPr>
              <a:t>‹#›</a:t>
            </a:fld>
            <a:endParaRPr lang="en-US" altLang="ja-JP"/>
          </a:p>
        </p:txBody>
      </p:sp>
    </p:spTree>
    <p:extLst>
      <p:ext uri="{BB962C8B-B14F-4D97-AF65-F5344CB8AC3E}">
        <p14:creationId xmlns:p14="http://schemas.microsoft.com/office/powerpoint/2010/main" val="4062159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xfrm>
            <a:off x="491734" y="6308725"/>
            <a:ext cx="2133600" cy="476250"/>
          </a:xfrm>
          <a:prstGeom prst="rect">
            <a:avLst/>
          </a:prstGeom>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t>©</a:t>
            </a:r>
            <a:r>
              <a:rPr lang="zh-TW" altLang="en-US"/>
              <a:t>　福島常浩　</a:t>
            </a:r>
            <a:r>
              <a:rPr lang="en-US" altLang="zh-TW"/>
              <a:t>2021</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0933587-C1B2-4592-A4D1-45B659936BFF}" type="slidenum">
              <a:rPr lang="en-US" altLang="ja-JP"/>
              <a:pPr>
                <a:defRPr/>
              </a:pPr>
              <a:t>‹#›</a:t>
            </a:fld>
            <a:endParaRPr lang="en-US" altLang="ja-JP"/>
          </a:p>
        </p:txBody>
      </p:sp>
    </p:spTree>
    <p:extLst>
      <p:ext uri="{BB962C8B-B14F-4D97-AF65-F5344CB8AC3E}">
        <p14:creationId xmlns:p14="http://schemas.microsoft.com/office/powerpoint/2010/main" val="4124946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xfrm>
            <a:off x="491734" y="6308725"/>
            <a:ext cx="2133600" cy="476250"/>
          </a:xfrm>
          <a:prstGeom prst="rect">
            <a:avLst/>
          </a:prstGeom>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t>©</a:t>
            </a:r>
            <a:r>
              <a:rPr lang="zh-TW" altLang="en-US"/>
              <a:t>　福島常浩　</a:t>
            </a:r>
            <a:r>
              <a:rPr lang="en-US" altLang="zh-TW"/>
              <a:t>2021</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3076B2F7-814C-4895-8550-088B6D460FC0}" type="slidenum">
              <a:rPr lang="en-US" altLang="ja-JP"/>
              <a:pPr>
                <a:defRPr/>
              </a:pPr>
              <a:t>‹#›</a:t>
            </a:fld>
            <a:endParaRPr lang="en-US" altLang="ja-JP"/>
          </a:p>
        </p:txBody>
      </p:sp>
    </p:spTree>
    <p:extLst>
      <p:ext uri="{BB962C8B-B14F-4D97-AF65-F5344CB8AC3E}">
        <p14:creationId xmlns:p14="http://schemas.microsoft.com/office/powerpoint/2010/main" val="3743315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132856"/>
            <a:ext cx="8229600" cy="994122"/>
          </a:xfrm>
        </p:spPr>
        <p:txBody>
          <a:bodyPr/>
          <a:lstStyle/>
          <a:p>
            <a:r>
              <a:rPr lang="ja-JP" altLang="en-US"/>
              <a:t>マスター タイトルの書式設定</a:t>
            </a:r>
          </a:p>
        </p:txBody>
      </p:sp>
      <p:sp>
        <p:nvSpPr>
          <p:cNvPr id="5" name="Rectangle 6"/>
          <p:cNvSpPr>
            <a:spLocks noGrp="1" noChangeArrowheads="1"/>
          </p:cNvSpPr>
          <p:nvPr>
            <p:ph type="sldNum" sz="quarter" idx="12"/>
          </p:nvPr>
        </p:nvSpPr>
        <p:spPr>
          <a:ln/>
        </p:spPr>
        <p:txBody>
          <a:bodyPr/>
          <a:lstStyle>
            <a:lvl1pPr>
              <a:defRPr/>
            </a:lvl1pPr>
          </a:lstStyle>
          <a:p>
            <a:pPr>
              <a:defRPr/>
            </a:pPr>
            <a:fld id="{5AFB92FE-F86D-4F05-8FBE-7244B8EEB227}" type="slidenum">
              <a:rPr lang="en-US" altLang="ja-JP"/>
              <a:pPr>
                <a:defRPr/>
              </a:pPr>
              <a:t>‹#›</a:t>
            </a:fld>
            <a:endParaRPr lang="en-US" altLang="ja-JP"/>
          </a:p>
        </p:txBody>
      </p:sp>
    </p:spTree>
    <p:extLst>
      <p:ext uri="{BB962C8B-B14F-4D97-AF65-F5344CB8AC3E}">
        <p14:creationId xmlns:p14="http://schemas.microsoft.com/office/powerpoint/2010/main" val="2230486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91734" y="6308725"/>
            <a:ext cx="2133600" cy="476250"/>
          </a:xfrm>
          <a:prstGeom prst="rect">
            <a:avLst/>
          </a:prstGeom>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01FE1E3-1660-4F47-BD05-4563041A8072}" type="slidenum">
              <a:rPr lang="en-US" altLang="ja-JP"/>
              <a:pPr>
                <a:defRPr/>
              </a:pPr>
              <a:t>‹#›</a:t>
            </a:fld>
            <a:endParaRPr lang="en-US" altLang="ja-JP"/>
          </a:p>
        </p:txBody>
      </p:sp>
    </p:spTree>
    <p:extLst>
      <p:ext uri="{BB962C8B-B14F-4D97-AF65-F5344CB8AC3E}">
        <p14:creationId xmlns:p14="http://schemas.microsoft.com/office/powerpoint/2010/main" val="858999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xfrm>
            <a:off x="491734" y="6308725"/>
            <a:ext cx="2133600" cy="476250"/>
          </a:xfrm>
          <a:prstGeom prst="rect">
            <a:avLst/>
          </a:prstGeom>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t>©</a:t>
            </a:r>
            <a:r>
              <a:rPr lang="zh-TW" altLang="en-US"/>
              <a:t>　福島常浩　</a:t>
            </a:r>
            <a:r>
              <a:rPr lang="en-US" altLang="zh-TW"/>
              <a:t>2021</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6A7905F-2A7C-4ACF-A075-3E4AEE6E0DA2}" type="slidenum">
              <a:rPr lang="en-US" altLang="ja-JP"/>
              <a:pPr>
                <a:defRPr/>
              </a:pPr>
              <a:t>‹#›</a:t>
            </a:fld>
            <a:endParaRPr lang="en-US" altLang="ja-JP"/>
          </a:p>
        </p:txBody>
      </p:sp>
    </p:spTree>
    <p:extLst>
      <p:ext uri="{BB962C8B-B14F-4D97-AF65-F5344CB8AC3E}">
        <p14:creationId xmlns:p14="http://schemas.microsoft.com/office/powerpoint/2010/main" val="1821651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60648"/>
            <a:ext cx="82296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30" name="Rectangle 6"/>
          <p:cNvSpPr>
            <a:spLocks noGrp="1" noChangeArrowheads="1"/>
          </p:cNvSpPr>
          <p:nvPr>
            <p:ph type="sldNum" sz="quarter" idx="4"/>
          </p:nvPr>
        </p:nvSpPr>
        <p:spPr bwMode="auto">
          <a:xfrm>
            <a:off x="6804025" y="6525343"/>
            <a:ext cx="2133600" cy="259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chemeClr val="bg2"/>
                </a:solidFill>
                <a:latin typeface="Meiryo UI" panose="020B0604030504040204" pitchFamily="50" charset="-128"/>
                <a:ea typeface="Meiryo UI" panose="020B0604030504040204" pitchFamily="50" charset="-128"/>
              </a:defRPr>
            </a:lvl1pPr>
          </a:lstStyle>
          <a:p>
            <a:pPr>
              <a:defRPr/>
            </a:pPr>
            <a:fld id="{05C6F5DB-B6E3-4696-A213-45F19BE48B7D}" type="slidenum">
              <a:rPr lang="en-US" altLang="ja-JP" smtClean="0"/>
              <a:pPr>
                <a:defRPr/>
              </a:pPr>
              <a:t>‹#›</a:t>
            </a:fld>
            <a:endParaRPr lang="en-US" altLang="ja-JP"/>
          </a:p>
        </p:txBody>
      </p:sp>
      <p:sp>
        <p:nvSpPr>
          <p:cNvPr id="9" name="Rectangle 10"/>
          <p:cNvSpPr>
            <a:spLocks noChangeArrowheads="1"/>
          </p:cNvSpPr>
          <p:nvPr userDrawn="1"/>
        </p:nvSpPr>
        <p:spPr bwMode="auto">
          <a:xfrm>
            <a:off x="152400" y="649288"/>
            <a:ext cx="8785225" cy="5397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kumimoji="0" lang="ja-JP" altLang="ja-JP" sz="24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54040781"/>
      </p:ext>
    </p:extLst>
  </p:cSld>
  <p:clrMap bg1="lt1" tx1="dk1" bg2="lt2" tx2="dk2" accent1="accent1" accent2="accent2" accent3="accent3" accent4="accent4" accent5="accent5" accent6="accent6" hlink="hlink" folHlink="folHlink"/>
  <p:sldLayoutIdLst>
    <p:sldLayoutId id="2147483684"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hdr="0" dt="0"/>
  <p:txStyles>
    <p:titleStyle>
      <a:lvl1pPr algn="l" rtl="0" eaLnBrk="0" fontAlgn="base" hangingPunct="0">
        <a:spcBef>
          <a:spcPct val="0"/>
        </a:spcBef>
        <a:spcAft>
          <a:spcPct val="0"/>
        </a:spcAft>
        <a:defRPr kumimoji="1" sz="3200" kern="1200">
          <a:solidFill>
            <a:schemeClr val="tx2"/>
          </a:solidFill>
          <a:latin typeface="Meiryo UI" panose="020B0604030504040204" pitchFamily="50" charset="-128"/>
          <a:ea typeface="Meiryo UI" panose="020B0604030504040204" pitchFamily="50" charset="-128"/>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eiryo UI" panose="020B0604030504040204" pitchFamily="50" charset="-128"/>
          <a:ea typeface="Meiryo UI" panose="020B0604030504040204" pitchFamily="50" charset="-128"/>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eiryo UI" panose="020B0604030504040204" pitchFamily="50" charset="-128"/>
          <a:ea typeface="Meiryo UI" panose="020B0604030504040204" pitchFamily="50" charset="-128"/>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eiryo UI" panose="020B0604030504040204" pitchFamily="50" charset="-128"/>
          <a:ea typeface="Meiryo UI" panose="020B0604030504040204" pitchFamily="50" charset="-128"/>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eiryo UI" panose="020B0604030504040204" pitchFamily="50" charset="-128"/>
          <a:ea typeface="Meiryo UI" panose="020B0604030504040204" pitchFamily="50" charset="-128"/>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6"/>
          <p:cNvSpPr txBox="1">
            <a:spLocks noChangeArrowheads="1"/>
          </p:cNvSpPr>
          <p:nvPr/>
        </p:nvSpPr>
        <p:spPr bwMode="auto">
          <a:xfrm>
            <a:off x="668338" y="2492896"/>
            <a:ext cx="792093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36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rPr>
              <a:t>市場創造に関連する各種理論の研究</a:t>
            </a:r>
            <a:endParaRPr lang="en-US" altLang="ja-JP" sz="3600" dirty="0">
              <a:solidFill>
                <a:prstClr val="black"/>
              </a:solidFill>
              <a:latin typeface="HGP創英角ｺﾞｼｯｸUB" panose="020B0900000000000000" pitchFamily="50" charset="-128"/>
              <a:ea typeface="HGP創英角ｺﾞｼｯｸUB" panose="020B0900000000000000" pitchFamily="50" charset="-128"/>
            </a:endParaRPr>
          </a:p>
        </p:txBody>
      </p:sp>
      <p:sp>
        <p:nvSpPr>
          <p:cNvPr id="4" name="Text Box 6"/>
          <p:cNvSpPr txBox="1">
            <a:spLocks noChangeArrowheads="1"/>
          </p:cNvSpPr>
          <p:nvPr/>
        </p:nvSpPr>
        <p:spPr bwMode="auto">
          <a:xfrm>
            <a:off x="2627784" y="4869160"/>
            <a:ext cx="640881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2021</a:t>
            </a:r>
            <a:r>
              <a:rPr kumimoji="1" lang="ja-JP" altLang="en-US"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2000" b="0"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endParaRPr kumimoji="1" lang="en-US" altLang="ja-JP"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福島 常浩</a:t>
            </a:r>
            <a:endParaRPr kumimoji="1" lang="en-US" altLang="ja-JP"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一般社団法人　市場創造研究会　事務局長</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公益社団法人　日本マーケティング協会　理事</a:t>
            </a:r>
            <a:endParaRPr kumimoji="1" lang="en-US" altLang="ja-JP"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トランスコスモス株式会社　上席常務</a:t>
            </a:r>
            <a:endParaRPr kumimoji="1" lang="en-US" altLang="ja-JP"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AutoShape 3"/>
          <p:cNvSpPr>
            <a:spLocks noChangeArrowheads="1"/>
          </p:cNvSpPr>
          <p:nvPr/>
        </p:nvSpPr>
        <p:spPr bwMode="auto">
          <a:xfrm>
            <a:off x="-3238500" y="874713"/>
            <a:ext cx="4114800" cy="3124200"/>
          </a:xfrm>
          <a:custGeom>
            <a:avLst/>
            <a:gdLst>
              <a:gd name="T0" fmla="*/ 50296 w 64000"/>
              <a:gd name="T1" fmla="*/ 5746 h 64000"/>
              <a:gd name="T2" fmla="*/ 64000 w 64000"/>
              <a:gd name="T3" fmla="*/ 32000 h 64000"/>
              <a:gd name="T4" fmla="*/ 50296 w 64000"/>
              <a:gd name="T5" fmla="*/ 58253 h 64000"/>
              <a:gd name="T6" fmla="*/ 50296 w 64000"/>
              <a:gd name="T7" fmla="*/ 58253 h 64000"/>
              <a:gd name="T8" fmla="*/ 50295 w 64000"/>
              <a:gd name="T9" fmla="*/ 58253 h 64000"/>
              <a:gd name="T10" fmla="*/ 50296 w 64000"/>
              <a:gd name="T11" fmla="*/ 58254 h 64000"/>
              <a:gd name="T12" fmla="*/ 50296 w 64000"/>
              <a:gd name="T13" fmla="*/ 5746 h 64000"/>
              <a:gd name="T14" fmla="*/ 50295 w 64000"/>
              <a:gd name="T15" fmla="*/ 5746 h 64000"/>
              <a:gd name="T16" fmla="*/ 50296 w 64000"/>
              <a:gd name="T17" fmla="*/ 5746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296 w 64000"/>
              <a:gd name="T28" fmla="*/ -26254 h 64000"/>
              <a:gd name="T29" fmla="*/ 50296 w 64000"/>
              <a:gd name="T30" fmla="*/ 26254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6" name="AutoShape 4"/>
          <p:cNvSpPr>
            <a:spLocks noChangeArrowheads="1"/>
          </p:cNvSpPr>
          <p:nvPr/>
        </p:nvSpPr>
        <p:spPr bwMode="auto">
          <a:xfrm>
            <a:off x="-2425700" y="188913"/>
            <a:ext cx="3094038" cy="3154362"/>
          </a:xfrm>
          <a:custGeom>
            <a:avLst/>
            <a:gdLst>
              <a:gd name="T0" fmla="*/ 50077 w 64000"/>
              <a:gd name="T1" fmla="*/ 5595 h 64000"/>
              <a:gd name="T2" fmla="*/ 64000 w 64000"/>
              <a:gd name="T3" fmla="*/ 32000 h 64000"/>
              <a:gd name="T4" fmla="*/ 50077 w 64000"/>
              <a:gd name="T5" fmla="*/ 58404 h 64000"/>
              <a:gd name="T6" fmla="*/ 50077 w 64000"/>
              <a:gd name="T7" fmla="*/ 58404 h 64000"/>
              <a:gd name="T8" fmla="*/ 50076 w 64000"/>
              <a:gd name="T9" fmla="*/ 58404 h 64000"/>
              <a:gd name="T10" fmla="*/ 50077 w 64000"/>
              <a:gd name="T11" fmla="*/ 58405 h 64000"/>
              <a:gd name="T12" fmla="*/ 50077 w 64000"/>
              <a:gd name="T13" fmla="*/ 5595 h 64000"/>
              <a:gd name="T14" fmla="*/ 50076 w 64000"/>
              <a:gd name="T15" fmla="*/ 5595 h 64000"/>
              <a:gd name="T16" fmla="*/ 50077 w 64000"/>
              <a:gd name="T17" fmla="*/ 5595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077 w 64000"/>
              <a:gd name="T28" fmla="*/ -26405 h 64000"/>
              <a:gd name="T29" fmla="*/ 50077 w 64000"/>
              <a:gd name="T30" fmla="*/ 26405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7" name="Line 5"/>
          <p:cNvSpPr>
            <a:spLocks noChangeShapeType="1"/>
          </p:cNvSpPr>
          <p:nvPr/>
        </p:nvSpPr>
        <p:spPr bwMode="auto">
          <a:xfrm>
            <a:off x="250825" y="3933825"/>
            <a:ext cx="8642350" cy="0"/>
          </a:xfrm>
          <a:prstGeom prst="line">
            <a:avLst/>
          </a:prstGeom>
          <a:noFill/>
          <a:ln w="28575">
            <a:solidFill>
              <a:srgbClr val="FF99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2" name="スライド番号プレースホルダー 1">
            <a:extLst>
              <a:ext uri="{FF2B5EF4-FFF2-40B4-BE49-F238E27FC236}">
                <a16:creationId xmlns:a16="http://schemas.microsoft.com/office/drawing/2014/main" id="{D0836E2D-AC1D-46CB-81A7-F9F39AF302B5}"/>
              </a:ext>
            </a:extLst>
          </p:cNvPr>
          <p:cNvSpPr>
            <a:spLocks noGrp="1"/>
          </p:cNvSpPr>
          <p:nvPr>
            <p:ph type="sldNum" sz="quarter" idx="12"/>
          </p:nvPr>
        </p:nvSpPr>
        <p:spPr/>
        <p:txBody>
          <a:bodyPr/>
          <a:lstStyle/>
          <a:p>
            <a:pPr>
              <a:defRPr/>
            </a:pPr>
            <a:fld id="{D50DA3CE-FAD1-4A9D-A565-FBD16C0B54D1}" type="slidenum">
              <a:rPr lang="en-US" altLang="ja-JP" smtClean="0"/>
              <a:pPr>
                <a:defRPr/>
              </a:pPr>
              <a:t>0</a:t>
            </a:fld>
            <a:endParaRPr lang="en-US" altLang="ja-JP" dirty="0"/>
          </a:p>
        </p:txBody>
      </p:sp>
    </p:spTree>
    <p:extLst>
      <p:ext uri="{BB962C8B-B14F-4D97-AF65-F5344CB8AC3E}">
        <p14:creationId xmlns:p14="http://schemas.microsoft.com/office/powerpoint/2010/main" val="3878516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299C64-6EFC-4686-838F-7BDEB48011EC}"/>
              </a:ext>
            </a:extLst>
          </p:cNvPr>
          <p:cNvSpPr>
            <a:spLocks noGrp="1"/>
          </p:cNvSpPr>
          <p:nvPr>
            <p:ph type="title"/>
          </p:nvPr>
        </p:nvSpPr>
        <p:spPr/>
        <p:txBody>
          <a:bodyPr/>
          <a:lstStyle/>
          <a:p>
            <a:r>
              <a:rPr kumimoji="1" lang="en-US" altLang="ja-JP" dirty="0"/>
              <a:t>Urban</a:t>
            </a:r>
            <a:r>
              <a:rPr kumimoji="1" lang="ja-JP" altLang="en-US" dirty="0"/>
              <a:t>、</a:t>
            </a:r>
            <a:r>
              <a:rPr kumimoji="1" lang="en-US" altLang="ja-JP" dirty="0" err="1"/>
              <a:t>Kalyanaram</a:t>
            </a:r>
            <a:r>
              <a:rPr kumimoji="1" lang="ja-JP" altLang="en-US" dirty="0"/>
              <a:t>らの研究</a:t>
            </a:r>
            <a:r>
              <a:rPr lang="ja-JP" altLang="en-US" dirty="0"/>
              <a:t>②</a:t>
            </a:r>
            <a:endParaRPr kumimoji="1" lang="ja-JP" altLang="en-US" dirty="0"/>
          </a:p>
        </p:txBody>
      </p:sp>
      <p:sp>
        <p:nvSpPr>
          <p:cNvPr id="3" name="コンテンツ プレースホルダー 2">
            <a:extLst>
              <a:ext uri="{FF2B5EF4-FFF2-40B4-BE49-F238E27FC236}">
                <a16:creationId xmlns:a16="http://schemas.microsoft.com/office/drawing/2014/main" id="{55DD3191-23A4-4CA8-9799-D45FF28D592A}"/>
              </a:ext>
            </a:extLst>
          </p:cNvPr>
          <p:cNvSpPr>
            <a:spLocks noGrp="1"/>
          </p:cNvSpPr>
          <p:nvPr>
            <p:ph idx="1"/>
          </p:nvPr>
        </p:nvSpPr>
        <p:spPr>
          <a:xfrm>
            <a:off x="539552" y="4724650"/>
            <a:ext cx="8147248" cy="1916308"/>
          </a:xfrm>
        </p:spPr>
        <p:txBody>
          <a:bodyPr/>
          <a:lstStyle/>
          <a:p>
            <a:r>
              <a:rPr kumimoji="1" lang="ja-JP" altLang="en-US" sz="2000" dirty="0"/>
              <a:t>参入順序、取扱率、相対取扱率、相対価格、相対販促量、相対広告量、相対品質などの変数を非線形モデルを用いてシミュレートした。</a:t>
            </a:r>
            <a:endParaRPr kumimoji="1" lang="en-US" altLang="ja-JP" sz="2000" dirty="0"/>
          </a:p>
          <a:p>
            <a:r>
              <a:rPr lang="ja-JP" altLang="en-US" sz="2000" dirty="0"/>
              <a:t>市場規模は指数関数を前提とするなど、かなり</a:t>
            </a:r>
            <a:r>
              <a:rPr lang="ja-JP" altLang="en-US" sz="2000" dirty="0" smtClean="0"/>
              <a:t>の</a:t>
            </a:r>
            <a:r>
              <a:rPr lang="ja-JP" altLang="en-US" sz="2000" dirty="0" smtClean="0"/>
              <a:t>仮定</a:t>
            </a:r>
            <a:r>
              <a:rPr lang="ja-JP" altLang="en-US" sz="2000" dirty="0" smtClean="0"/>
              <a:t>を</a:t>
            </a:r>
            <a:r>
              <a:rPr lang="ja-JP" altLang="en-US" sz="2000" dirty="0"/>
              <a:t>設定しているが、実務的示唆の観点では定量的結論は価値が高い。</a:t>
            </a:r>
            <a:endParaRPr kumimoji="1" lang="en-US" altLang="ja-JP" sz="2000" dirty="0"/>
          </a:p>
          <a:p>
            <a:r>
              <a:rPr lang="ja-JP" altLang="en-US" sz="2000" dirty="0"/>
              <a:t>上記のシェアは現実に近似か？</a:t>
            </a:r>
            <a:endParaRPr kumimoji="1" lang="ja-JP" altLang="en-US" sz="2000" dirty="0"/>
          </a:p>
        </p:txBody>
      </p:sp>
      <p:sp>
        <p:nvSpPr>
          <p:cNvPr id="4" name="スライド番号プレースホルダー 3">
            <a:extLst>
              <a:ext uri="{FF2B5EF4-FFF2-40B4-BE49-F238E27FC236}">
                <a16:creationId xmlns:a16="http://schemas.microsoft.com/office/drawing/2014/main" id="{28F44021-0918-4A03-8E0D-0D307E19022B}"/>
              </a:ext>
            </a:extLst>
          </p:cNvPr>
          <p:cNvSpPr>
            <a:spLocks noGrp="1"/>
          </p:cNvSpPr>
          <p:nvPr>
            <p:ph type="sldNum" sz="quarter" idx="12"/>
          </p:nvPr>
        </p:nvSpPr>
        <p:spPr/>
        <p:txBody>
          <a:bodyPr/>
          <a:lstStyle/>
          <a:p>
            <a:pPr>
              <a:defRPr/>
            </a:pPr>
            <a:fld id="{099A0AE0-682A-4267-8A0B-EC500A4CD3EA}" type="slidenum">
              <a:rPr lang="en-US" altLang="ja-JP" smtClean="0"/>
              <a:pPr>
                <a:defRPr/>
              </a:pPr>
              <a:t>9</a:t>
            </a:fld>
            <a:endParaRPr lang="en-US" altLang="ja-JP"/>
          </a:p>
        </p:txBody>
      </p:sp>
      <p:sp>
        <p:nvSpPr>
          <p:cNvPr id="6" name="テキスト ボックス 5">
            <a:extLst>
              <a:ext uri="{FF2B5EF4-FFF2-40B4-BE49-F238E27FC236}">
                <a16:creationId xmlns:a16="http://schemas.microsoft.com/office/drawing/2014/main" id="{3E105027-2116-470E-B67D-542ADE20699A}"/>
              </a:ext>
            </a:extLst>
          </p:cNvPr>
          <p:cNvSpPr txBox="1"/>
          <p:nvPr/>
        </p:nvSpPr>
        <p:spPr>
          <a:xfrm>
            <a:off x="683568" y="3762909"/>
            <a:ext cx="2664296"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図</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参入順序別の市場シェア推移</a:t>
            </a:r>
          </a:p>
        </p:txBody>
      </p:sp>
      <p:pic>
        <p:nvPicPr>
          <p:cNvPr id="8" name="図 7">
            <a:extLst>
              <a:ext uri="{FF2B5EF4-FFF2-40B4-BE49-F238E27FC236}">
                <a16:creationId xmlns:a16="http://schemas.microsoft.com/office/drawing/2014/main" id="{2BEB8BFE-1B04-4465-AEE5-097D2876BA69}"/>
              </a:ext>
            </a:extLst>
          </p:cNvPr>
          <p:cNvPicPr>
            <a:picLocks noChangeAspect="1"/>
          </p:cNvPicPr>
          <p:nvPr/>
        </p:nvPicPr>
        <p:blipFill rotWithShape="1">
          <a:blip r:embed="rId2"/>
          <a:srcRect l="27163" t="17785" r="43700" b="5179"/>
          <a:stretch/>
        </p:blipFill>
        <p:spPr>
          <a:xfrm rot="5400000">
            <a:off x="935595" y="369139"/>
            <a:ext cx="2664296" cy="3960441"/>
          </a:xfrm>
          <a:prstGeom prst="rect">
            <a:avLst/>
          </a:prstGeom>
        </p:spPr>
      </p:pic>
      <p:pic>
        <p:nvPicPr>
          <p:cNvPr id="10" name="図 9">
            <a:extLst>
              <a:ext uri="{FF2B5EF4-FFF2-40B4-BE49-F238E27FC236}">
                <a16:creationId xmlns:a16="http://schemas.microsoft.com/office/drawing/2014/main" id="{074B56BE-ECD3-470C-AD26-05AC3F300192}"/>
              </a:ext>
            </a:extLst>
          </p:cNvPr>
          <p:cNvPicPr>
            <a:picLocks noChangeAspect="1"/>
          </p:cNvPicPr>
          <p:nvPr/>
        </p:nvPicPr>
        <p:blipFill rotWithShape="1">
          <a:blip r:embed="rId3"/>
          <a:srcRect l="21651" t="59804" r="52362" b="21987"/>
          <a:stretch/>
        </p:blipFill>
        <p:spPr>
          <a:xfrm>
            <a:off x="4570575" y="1735838"/>
            <a:ext cx="4573425" cy="1801654"/>
          </a:xfrm>
          <a:prstGeom prst="rect">
            <a:avLst/>
          </a:prstGeom>
        </p:spPr>
      </p:pic>
      <p:sp>
        <p:nvSpPr>
          <p:cNvPr id="11" name="テキスト ボックス 10">
            <a:extLst>
              <a:ext uri="{FF2B5EF4-FFF2-40B4-BE49-F238E27FC236}">
                <a16:creationId xmlns:a16="http://schemas.microsoft.com/office/drawing/2014/main" id="{04E64788-BD97-43DA-A45E-3DC4C1D86652}"/>
              </a:ext>
            </a:extLst>
          </p:cNvPr>
          <p:cNvSpPr txBox="1"/>
          <p:nvPr/>
        </p:nvSpPr>
        <p:spPr>
          <a:xfrm>
            <a:off x="5602768" y="908720"/>
            <a:ext cx="2664296"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表</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参入順序と市場シェア</a:t>
            </a:r>
          </a:p>
        </p:txBody>
      </p:sp>
      <p:sp>
        <p:nvSpPr>
          <p:cNvPr id="12" name="四角形: 角を丸くする 11">
            <a:extLst>
              <a:ext uri="{FF2B5EF4-FFF2-40B4-BE49-F238E27FC236}">
                <a16:creationId xmlns:a16="http://schemas.microsoft.com/office/drawing/2014/main" id="{B4C99498-9868-4630-AF9B-E92E8428E150}"/>
              </a:ext>
            </a:extLst>
          </p:cNvPr>
          <p:cNvSpPr/>
          <p:nvPr/>
        </p:nvSpPr>
        <p:spPr>
          <a:xfrm>
            <a:off x="5436096" y="1809300"/>
            <a:ext cx="576064" cy="1656184"/>
          </a:xfrm>
          <a:prstGeom prst="roundRect">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889167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24BB6F-E846-4FA5-A252-E0037FB5E66D}"/>
              </a:ext>
            </a:extLst>
          </p:cNvPr>
          <p:cNvSpPr>
            <a:spLocks noGrp="1"/>
          </p:cNvSpPr>
          <p:nvPr>
            <p:ph type="title"/>
          </p:nvPr>
        </p:nvSpPr>
        <p:spPr/>
        <p:txBody>
          <a:bodyPr/>
          <a:lstStyle/>
          <a:p>
            <a:r>
              <a:rPr kumimoji="1" lang="en-US" altLang="ja-JP" dirty="0"/>
              <a:t>Golder</a:t>
            </a:r>
            <a:r>
              <a:rPr kumimoji="1" lang="ja-JP" altLang="en-US" dirty="0"/>
              <a:t>らの研究①</a:t>
            </a:r>
          </a:p>
        </p:txBody>
      </p:sp>
      <p:sp>
        <p:nvSpPr>
          <p:cNvPr id="3" name="コンテンツ プレースホルダー 2">
            <a:extLst>
              <a:ext uri="{FF2B5EF4-FFF2-40B4-BE49-F238E27FC236}">
                <a16:creationId xmlns:a16="http://schemas.microsoft.com/office/drawing/2014/main" id="{A33E681B-A484-44B1-ADC6-64BACA39E0A9}"/>
              </a:ext>
            </a:extLst>
          </p:cNvPr>
          <p:cNvSpPr>
            <a:spLocks noGrp="1"/>
          </p:cNvSpPr>
          <p:nvPr>
            <p:ph idx="1"/>
          </p:nvPr>
        </p:nvSpPr>
        <p:spPr/>
        <p:txBody>
          <a:bodyPr/>
          <a:lstStyle/>
          <a:p>
            <a:r>
              <a:rPr kumimoji="1" lang="ja-JP" altLang="en-US" sz="2400" dirty="0"/>
              <a:t>先行研究をデータ精度等において批判し、独自手段にて</a:t>
            </a:r>
            <a:r>
              <a:rPr kumimoji="1" lang="en-US" altLang="ja-JP" sz="2400" dirty="0"/>
              <a:t>50</a:t>
            </a:r>
            <a:r>
              <a:rPr kumimoji="1" lang="ja-JP" altLang="en-US" sz="2400" dirty="0"/>
              <a:t>カテゴリー</a:t>
            </a:r>
            <a:r>
              <a:rPr kumimoji="1" lang="en-US" altLang="ja-JP" sz="2400" dirty="0"/>
              <a:t>500</a:t>
            </a:r>
            <a:r>
              <a:rPr kumimoji="1" lang="ja-JP" altLang="en-US" sz="2400" dirty="0"/>
              <a:t>ブランドを分析。（歴史分析）</a:t>
            </a:r>
            <a:endParaRPr kumimoji="1" lang="en-US" altLang="ja-JP" sz="2400" dirty="0"/>
          </a:p>
          <a:p>
            <a:endParaRPr lang="en-US" altLang="ja-JP" sz="2400" dirty="0"/>
          </a:p>
          <a:p>
            <a:r>
              <a:rPr kumimoji="1" lang="en-US" altLang="ja-JP" sz="2400" dirty="0" err="1"/>
              <a:t>Robnson</a:t>
            </a:r>
            <a:r>
              <a:rPr kumimoji="1" lang="ja-JP" altLang="en-US" sz="2400" dirty="0"/>
              <a:t>と</a:t>
            </a:r>
            <a:r>
              <a:rPr kumimoji="1" lang="en-US" altLang="ja-JP" sz="2400" dirty="0"/>
              <a:t>Urban</a:t>
            </a:r>
            <a:r>
              <a:rPr kumimoji="1" lang="ja-JP" altLang="en-US" sz="2400" dirty="0"/>
              <a:t>の</a:t>
            </a:r>
            <a:r>
              <a:rPr kumimoji="1" lang="ja-JP" altLang="en-US" sz="2400" b="1" dirty="0">
                <a:solidFill>
                  <a:srgbClr val="FF0000"/>
                </a:solidFill>
              </a:rPr>
              <a:t>先行研究を</a:t>
            </a:r>
            <a:r>
              <a:rPr lang="ja-JP" altLang="en-US" sz="2400" b="1" dirty="0">
                <a:solidFill>
                  <a:srgbClr val="FF0000"/>
                </a:solidFill>
              </a:rPr>
              <a:t>積極</a:t>
            </a:r>
            <a:r>
              <a:rPr kumimoji="1" lang="ja-JP" altLang="en-US" sz="2400" b="1" dirty="0">
                <a:solidFill>
                  <a:srgbClr val="FF0000"/>
                </a:solidFill>
              </a:rPr>
              <a:t>的に攻撃し、先発の優位性を否定</a:t>
            </a:r>
            <a:r>
              <a:rPr kumimoji="1" lang="ja-JP" altLang="en-US" sz="2400" dirty="0"/>
              <a:t>している。</a:t>
            </a:r>
            <a:endParaRPr kumimoji="1" lang="en-US" altLang="ja-JP" sz="2400" dirty="0"/>
          </a:p>
          <a:p>
            <a:endParaRPr lang="en-US" altLang="ja-JP" sz="2400" dirty="0"/>
          </a:p>
          <a:p>
            <a:r>
              <a:rPr kumimoji="1" lang="ja-JP" altLang="en-US" sz="2400" b="1" dirty="0">
                <a:solidFill>
                  <a:srgbClr val="FF0000"/>
                </a:solidFill>
              </a:rPr>
              <a:t>先発の</a:t>
            </a:r>
            <a:r>
              <a:rPr kumimoji="1" lang="en-US" altLang="ja-JP" sz="2400" b="1" dirty="0">
                <a:solidFill>
                  <a:srgbClr val="FF0000"/>
                </a:solidFill>
              </a:rPr>
              <a:t>47%</a:t>
            </a:r>
            <a:r>
              <a:rPr kumimoji="1" lang="ja-JP" altLang="en-US" sz="2400" b="1" dirty="0">
                <a:solidFill>
                  <a:srgbClr val="FF0000"/>
                </a:solidFill>
              </a:rPr>
              <a:t>が失敗</a:t>
            </a:r>
            <a:r>
              <a:rPr kumimoji="1" lang="ja-JP" altLang="en-US" sz="2400" dirty="0"/>
              <a:t>していると主張。市場首位を維持しているのは</a:t>
            </a:r>
            <a:r>
              <a:rPr kumimoji="1" lang="en-US" altLang="ja-JP" sz="2400" dirty="0"/>
              <a:t>11%</a:t>
            </a:r>
            <a:r>
              <a:rPr kumimoji="1" lang="ja-JP" altLang="en-US" sz="2400" dirty="0"/>
              <a:t>？</a:t>
            </a:r>
            <a:r>
              <a:rPr kumimoji="1" lang="en-US" altLang="ja-JP" sz="2400" dirty="0"/>
              <a:t/>
            </a:r>
            <a:br>
              <a:rPr kumimoji="1" lang="en-US" altLang="ja-JP" sz="2400" dirty="0"/>
            </a:br>
            <a:r>
              <a:rPr kumimoji="1" lang="ja-JP" altLang="en-US" sz="2000" dirty="0"/>
              <a:t>（</a:t>
            </a:r>
            <a:r>
              <a:rPr kumimoji="1" lang="en-US" altLang="ja-JP" sz="2000" dirty="0"/>
              <a:t>PIMS</a:t>
            </a:r>
            <a:r>
              <a:rPr kumimoji="1" lang="ja-JP" altLang="en-US" sz="2000" dirty="0"/>
              <a:t>研究は約</a:t>
            </a:r>
            <a:r>
              <a:rPr kumimoji="1" lang="en-US" altLang="ja-JP" sz="2000" dirty="0"/>
              <a:t>50%</a:t>
            </a:r>
            <a:r>
              <a:rPr kumimoji="1" lang="ja-JP" altLang="en-US" sz="2000" dirty="0"/>
              <a:t>だが恣意的に市場を選んでいると批判）</a:t>
            </a:r>
            <a:endParaRPr kumimoji="1" lang="en-US" altLang="ja-JP" sz="2400" dirty="0"/>
          </a:p>
          <a:p>
            <a:endParaRPr lang="en-US" altLang="ja-JP" sz="2400" dirty="0"/>
          </a:p>
          <a:p>
            <a:r>
              <a:rPr kumimoji="1" lang="ja-JP" altLang="en-US" sz="2400" dirty="0"/>
              <a:t>先発が首位に立っても、</a:t>
            </a:r>
            <a:r>
              <a:rPr kumimoji="1" lang="ja-JP" altLang="en-US" sz="2400" b="1" dirty="0">
                <a:solidFill>
                  <a:srgbClr val="FF0000"/>
                </a:solidFill>
              </a:rPr>
              <a:t>先発の優位性は普通</a:t>
            </a:r>
            <a:r>
              <a:rPr kumimoji="1" lang="en-US" altLang="ja-JP" sz="2400" b="1" dirty="0">
                <a:solidFill>
                  <a:srgbClr val="FF0000"/>
                </a:solidFill>
              </a:rPr>
              <a:t>5</a:t>
            </a:r>
            <a:r>
              <a:rPr kumimoji="1" lang="ja-JP" altLang="en-US" sz="2400" b="1" dirty="0">
                <a:solidFill>
                  <a:srgbClr val="FF0000"/>
                </a:solidFill>
              </a:rPr>
              <a:t>年</a:t>
            </a:r>
            <a:r>
              <a:rPr lang="ja-JP" altLang="en-US" sz="2400" b="1" dirty="0">
                <a:solidFill>
                  <a:srgbClr val="FF0000"/>
                </a:solidFill>
              </a:rPr>
              <a:t>から</a:t>
            </a:r>
            <a:r>
              <a:rPr kumimoji="1" lang="en-US" altLang="ja-JP" sz="2400" b="1" dirty="0">
                <a:solidFill>
                  <a:srgbClr val="FF0000"/>
                </a:solidFill>
              </a:rPr>
              <a:t>10</a:t>
            </a:r>
            <a:r>
              <a:rPr kumimoji="1" lang="ja-JP" altLang="en-US" sz="2400" b="1" dirty="0">
                <a:solidFill>
                  <a:srgbClr val="FF0000"/>
                </a:solidFill>
              </a:rPr>
              <a:t>年に過ぎず</a:t>
            </a:r>
            <a:r>
              <a:rPr kumimoji="1" lang="ja-JP" altLang="en-US" sz="2400" dirty="0"/>
              <a:t>、それも非耐久財のみと切捨てた。</a:t>
            </a:r>
            <a:endParaRPr lang="en-US" altLang="ja-JP" sz="1000" dirty="0"/>
          </a:p>
          <a:p>
            <a:endParaRPr lang="en-US" altLang="ja-JP" sz="1200" dirty="0"/>
          </a:p>
          <a:p>
            <a:pPr marL="0" indent="0">
              <a:buNone/>
            </a:pPr>
            <a:r>
              <a:rPr lang="en-US" altLang="ja-JP" sz="1800" dirty="0"/>
              <a:t>Peter </a:t>
            </a:r>
            <a:r>
              <a:rPr kumimoji="1" lang="en-US" altLang="ja-JP" sz="1800" dirty="0" err="1"/>
              <a:t>N.Golder</a:t>
            </a:r>
            <a:r>
              <a:rPr kumimoji="1" lang="en-US" altLang="ja-JP" sz="1800" dirty="0"/>
              <a:t> and Gerard J. </a:t>
            </a:r>
            <a:r>
              <a:rPr kumimoji="1" lang="en-US" altLang="ja-JP" sz="1800" dirty="0" err="1"/>
              <a:t>Tellis</a:t>
            </a:r>
            <a:r>
              <a:rPr kumimoji="1" lang="en-US" altLang="ja-JP" sz="1800" dirty="0"/>
              <a:t>, “Pioneer Advantage: Marketing Logic or Marketing Legend?”, Journal of Marketing Research May 1993</a:t>
            </a:r>
            <a:endParaRPr kumimoji="1" lang="ja-JP" altLang="en-US" sz="1800" dirty="0"/>
          </a:p>
        </p:txBody>
      </p:sp>
      <p:sp>
        <p:nvSpPr>
          <p:cNvPr id="4" name="スライド番号プレースホルダー 3">
            <a:extLst>
              <a:ext uri="{FF2B5EF4-FFF2-40B4-BE49-F238E27FC236}">
                <a16:creationId xmlns:a16="http://schemas.microsoft.com/office/drawing/2014/main" id="{C9F7FD40-883E-4D30-B993-1CCFBA507991}"/>
              </a:ext>
            </a:extLst>
          </p:cNvPr>
          <p:cNvSpPr>
            <a:spLocks noGrp="1"/>
          </p:cNvSpPr>
          <p:nvPr>
            <p:ph type="sldNum" sz="quarter" idx="12"/>
          </p:nvPr>
        </p:nvSpPr>
        <p:spPr/>
        <p:txBody>
          <a:bodyPr/>
          <a:lstStyle/>
          <a:p>
            <a:pPr>
              <a:defRPr/>
            </a:pPr>
            <a:fld id="{099A0AE0-682A-4267-8A0B-EC500A4CD3EA}" type="slidenum">
              <a:rPr lang="en-US" altLang="ja-JP" smtClean="0"/>
              <a:pPr>
                <a:defRPr/>
              </a:pPr>
              <a:t>10</a:t>
            </a:fld>
            <a:endParaRPr lang="en-US" altLang="ja-JP"/>
          </a:p>
        </p:txBody>
      </p:sp>
    </p:spTree>
    <p:extLst>
      <p:ext uri="{BB962C8B-B14F-4D97-AF65-F5344CB8AC3E}">
        <p14:creationId xmlns:p14="http://schemas.microsoft.com/office/powerpoint/2010/main" val="774633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757757-761E-4708-A9C1-DA027D479AC2}"/>
              </a:ext>
            </a:extLst>
          </p:cNvPr>
          <p:cNvSpPr>
            <a:spLocks noGrp="1"/>
          </p:cNvSpPr>
          <p:nvPr>
            <p:ph type="title"/>
          </p:nvPr>
        </p:nvSpPr>
        <p:spPr/>
        <p:txBody>
          <a:bodyPr/>
          <a:lstStyle/>
          <a:p>
            <a:r>
              <a:rPr kumimoji="1" lang="en-US" altLang="ja-JP" dirty="0"/>
              <a:t>Golder</a:t>
            </a:r>
            <a:r>
              <a:rPr kumimoji="1" lang="ja-JP" altLang="en-US" dirty="0"/>
              <a:t>らの研究</a:t>
            </a:r>
            <a:r>
              <a:rPr lang="ja-JP" altLang="en-US" dirty="0"/>
              <a:t>②</a:t>
            </a:r>
            <a:endParaRPr kumimoji="1" lang="ja-JP" altLang="en-US" dirty="0"/>
          </a:p>
        </p:txBody>
      </p:sp>
      <p:sp>
        <p:nvSpPr>
          <p:cNvPr id="3" name="コンテンツ プレースホルダー 2">
            <a:extLst>
              <a:ext uri="{FF2B5EF4-FFF2-40B4-BE49-F238E27FC236}">
                <a16:creationId xmlns:a16="http://schemas.microsoft.com/office/drawing/2014/main" id="{D50FC51F-28E7-4111-B4A3-0F9071018C0C}"/>
              </a:ext>
            </a:extLst>
          </p:cNvPr>
          <p:cNvSpPr>
            <a:spLocks noGrp="1"/>
          </p:cNvSpPr>
          <p:nvPr>
            <p:ph idx="1"/>
          </p:nvPr>
        </p:nvSpPr>
        <p:spPr>
          <a:xfrm>
            <a:off x="457200" y="4077072"/>
            <a:ext cx="8229600" cy="2707902"/>
          </a:xfrm>
        </p:spPr>
        <p:txBody>
          <a:bodyPr/>
          <a:lstStyle/>
          <a:p>
            <a:r>
              <a:rPr kumimoji="1" lang="ja-JP" altLang="en-US" sz="2000" dirty="0"/>
              <a:t>上記のデータに基づき、先行研究の先発優位の理由について否定的コメントを付しているが根拠は不明瞭。</a:t>
            </a:r>
            <a:endParaRPr kumimoji="1" lang="en-US" altLang="ja-JP" sz="2000" dirty="0"/>
          </a:p>
          <a:p>
            <a:r>
              <a:rPr kumimoji="1" lang="ja-JP" altLang="en-US" sz="2000" dirty="0"/>
              <a:t>先発の非優位性仮説を以下の通りあげている。</a:t>
            </a:r>
            <a:endParaRPr kumimoji="1" lang="en-US" altLang="ja-JP" sz="2000" dirty="0"/>
          </a:p>
          <a:p>
            <a:pPr lvl="1"/>
            <a:r>
              <a:rPr lang="ja-JP" altLang="en-US" sz="1800" dirty="0"/>
              <a:t>ただ乗り効果</a:t>
            </a:r>
            <a:endParaRPr lang="en-US" altLang="ja-JP" sz="1800" dirty="0"/>
          </a:p>
          <a:p>
            <a:pPr lvl="1"/>
            <a:r>
              <a:rPr kumimoji="1" lang="ja-JP" altLang="en-US" sz="1800" dirty="0"/>
              <a:t>技術進歩</a:t>
            </a:r>
            <a:endParaRPr kumimoji="1" lang="en-US" altLang="ja-JP" sz="1800" dirty="0"/>
          </a:p>
          <a:p>
            <a:pPr lvl="1"/>
            <a:r>
              <a:rPr lang="ja-JP" altLang="en-US" sz="1800" dirty="0"/>
              <a:t>生活者ニーズの変化</a:t>
            </a:r>
            <a:endParaRPr lang="en-US" altLang="ja-JP" sz="1800" dirty="0"/>
          </a:p>
          <a:p>
            <a:pPr lvl="1"/>
            <a:r>
              <a:rPr kumimoji="1" lang="ja-JP" altLang="en-US" sz="1800" dirty="0"/>
              <a:t>先発の惰性（</a:t>
            </a:r>
            <a:r>
              <a:rPr kumimoji="1" lang="en-US" altLang="ja-JP" sz="1800" dirty="0"/>
              <a:t>incumbent inertia)</a:t>
            </a:r>
            <a:r>
              <a:rPr kumimoji="1" lang="ja-JP" altLang="en-US" sz="1800" dirty="0"/>
              <a:t>・・・必要な投資をし損なう事</a:t>
            </a:r>
          </a:p>
        </p:txBody>
      </p:sp>
      <p:sp>
        <p:nvSpPr>
          <p:cNvPr id="4" name="スライド番号プレースホルダー 3">
            <a:extLst>
              <a:ext uri="{FF2B5EF4-FFF2-40B4-BE49-F238E27FC236}">
                <a16:creationId xmlns:a16="http://schemas.microsoft.com/office/drawing/2014/main" id="{DB0EC221-C922-405C-B1A8-E6478B3364EB}"/>
              </a:ext>
            </a:extLst>
          </p:cNvPr>
          <p:cNvSpPr>
            <a:spLocks noGrp="1"/>
          </p:cNvSpPr>
          <p:nvPr>
            <p:ph type="sldNum" sz="quarter" idx="12"/>
          </p:nvPr>
        </p:nvSpPr>
        <p:spPr/>
        <p:txBody>
          <a:bodyPr/>
          <a:lstStyle/>
          <a:p>
            <a:pPr>
              <a:defRPr/>
            </a:pPr>
            <a:fld id="{099A0AE0-682A-4267-8A0B-EC500A4CD3EA}" type="slidenum">
              <a:rPr lang="en-US" altLang="ja-JP" smtClean="0"/>
              <a:pPr>
                <a:defRPr/>
              </a:pPr>
              <a:t>11</a:t>
            </a:fld>
            <a:endParaRPr lang="en-US" altLang="ja-JP"/>
          </a:p>
        </p:txBody>
      </p:sp>
      <p:pic>
        <p:nvPicPr>
          <p:cNvPr id="6" name="図 5">
            <a:extLst>
              <a:ext uri="{FF2B5EF4-FFF2-40B4-BE49-F238E27FC236}">
                <a16:creationId xmlns:a16="http://schemas.microsoft.com/office/drawing/2014/main" id="{B7DD76A3-0CA2-4C4F-BD98-E530FC6F53A7}"/>
              </a:ext>
            </a:extLst>
          </p:cNvPr>
          <p:cNvPicPr>
            <a:picLocks noChangeAspect="1"/>
          </p:cNvPicPr>
          <p:nvPr/>
        </p:nvPicPr>
        <p:blipFill rotWithShape="1">
          <a:blip r:embed="rId2"/>
          <a:srcRect l="8263" t="42997" r="27950" b="12182"/>
          <a:stretch/>
        </p:blipFill>
        <p:spPr>
          <a:xfrm>
            <a:off x="1144810" y="858364"/>
            <a:ext cx="6854379" cy="2707904"/>
          </a:xfrm>
          <a:prstGeom prst="rect">
            <a:avLst/>
          </a:prstGeom>
        </p:spPr>
      </p:pic>
    </p:spTree>
    <p:extLst>
      <p:ext uri="{BB962C8B-B14F-4D97-AF65-F5344CB8AC3E}">
        <p14:creationId xmlns:p14="http://schemas.microsoft.com/office/powerpoint/2010/main" val="447078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156904-8566-4EB2-A487-604799307B2B}"/>
              </a:ext>
            </a:extLst>
          </p:cNvPr>
          <p:cNvSpPr>
            <a:spLocks noGrp="1"/>
          </p:cNvSpPr>
          <p:nvPr>
            <p:ph type="title"/>
          </p:nvPr>
        </p:nvSpPr>
        <p:spPr/>
        <p:txBody>
          <a:bodyPr/>
          <a:lstStyle/>
          <a:p>
            <a:r>
              <a:rPr lang="ja-JP" altLang="en-US" dirty="0"/>
              <a:t>（再掲）先発優位性に関する研究の分類</a:t>
            </a:r>
            <a:endParaRPr kumimoji="1" lang="ja-JP" altLang="en-US" dirty="0"/>
          </a:p>
        </p:txBody>
      </p:sp>
      <p:graphicFrame>
        <p:nvGraphicFramePr>
          <p:cNvPr id="5" name="コンテンツ プレースホルダー 4">
            <a:extLst>
              <a:ext uri="{FF2B5EF4-FFF2-40B4-BE49-F238E27FC236}">
                <a16:creationId xmlns:a16="http://schemas.microsoft.com/office/drawing/2014/main" id="{FEAE215D-327B-4123-8651-4C89AF3701B2}"/>
              </a:ext>
            </a:extLst>
          </p:cNvPr>
          <p:cNvGraphicFramePr>
            <a:graphicFrameLocks noGrp="1"/>
          </p:cNvGraphicFramePr>
          <p:nvPr>
            <p:ph idx="1"/>
          </p:nvPr>
        </p:nvGraphicFramePr>
        <p:xfrm>
          <a:off x="457200" y="836711"/>
          <a:ext cx="8229600" cy="5948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スライド番号プレースホルダー 3">
            <a:extLst>
              <a:ext uri="{FF2B5EF4-FFF2-40B4-BE49-F238E27FC236}">
                <a16:creationId xmlns:a16="http://schemas.microsoft.com/office/drawing/2014/main" id="{6DD95BDB-54BE-43F7-A721-8D067EAA88AC}"/>
              </a:ext>
            </a:extLst>
          </p:cNvPr>
          <p:cNvSpPr>
            <a:spLocks noGrp="1"/>
          </p:cNvSpPr>
          <p:nvPr>
            <p:ph type="sldNum" sz="quarter" idx="12"/>
          </p:nvPr>
        </p:nvSpPr>
        <p:spPr/>
        <p:txBody>
          <a:bodyPr/>
          <a:lstStyle/>
          <a:p>
            <a:pPr>
              <a:defRPr/>
            </a:pPr>
            <a:fld id="{099A0AE0-682A-4267-8A0B-EC500A4CD3EA}" type="slidenum">
              <a:rPr lang="en-US" altLang="ja-JP" smtClean="0"/>
              <a:pPr>
                <a:defRPr/>
              </a:pPr>
              <a:t>12</a:t>
            </a:fld>
            <a:endParaRPr lang="en-US" altLang="ja-JP"/>
          </a:p>
        </p:txBody>
      </p:sp>
    </p:spTree>
    <p:extLst>
      <p:ext uri="{BB962C8B-B14F-4D97-AF65-F5344CB8AC3E}">
        <p14:creationId xmlns:p14="http://schemas.microsoft.com/office/powerpoint/2010/main" val="869564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C6B797-B960-41DB-A01B-113246982102}"/>
              </a:ext>
            </a:extLst>
          </p:cNvPr>
          <p:cNvSpPr>
            <a:spLocks noGrp="1"/>
          </p:cNvSpPr>
          <p:nvPr>
            <p:ph type="title"/>
          </p:nvPr>
        </p:nvSpPr>
        <p:spPr/>
        <p:txBody>
          <a:bodyPr/>
          <a:lstStyle/>
          <a:p>
            <a:r>
              <a:rPr kumimoji="1" lang="ja-JP" altLang="en-US" dirty="0"/>
              <a:t>先行研究の概観と梅澤研究</a:t>
            </a:r>
          </a:p>
        </p:txBody>
      </p:sp>
      <p:sp>
        <p:nvSpPr>
          <p:cNvPr id="3" name="コンテンツ プレースホルダー 2">
            <a:extLst>
              <a:ext uri="{FF2B5EF4-FFF2-40B4-BE49-F238E27FC236}">
                <a16:creationId xmlns:a16="http://schemas.microsoft.com/office/drawing/2014/main" id="{0F60BAA6-FAB9-486B-8B00-8AC081D6D185}"/>
              </a:ext>
            </a:extLst>
          </p:cNvPr>
          <p:cNvSpPr>
            <a:spLocks noGrp="1"/>
          </p:cNvSpPr>
          <p:nvPr>
            <p:ph idx="1"/>
          </p:nvPr>
        </p:nvSpPr>
        <p:spPr/>
        <p:txBody>
          <a:bodyPr/>
          <a:lstStyle/>
          <a:p>
            <a:r>
              <a:rPr lang="ja-JP" altLang="en-US" sz="2000" dirty="0"/>
              <a:t>先発後発の優位性に関して、市場研究では先発の優位性を明快に主張するものとそうでないものに分かれるが、後発の優位性を論証するものは存在しない。</a:t>
            </a:r>
            <a:endParaRPr lang="en-US" altLang="ja-JP" sz="2000" dirty="0"/>
          </a:p>
          <a:p>
            <a:endParaRPr lang="en-US" altLang="ja-JP" sz="2000" dirty="0"/>
          </a:p>
          <a:p>
            <a:r>
              <a:rPr kumimoji="1" lang="ja-JP" altLang="en-US" sz="2000" dirty="0"/>
              <a:t>消費者認知研究は、先発優位性のメカニズムを解明する意味を持つが、不偏性が保障されるような研究は存在しない。</a:t>
            </a:r>
            <a:endParaRPr kumimoji="1" lang="en-US" altLang="ja-JP" sz="2000" dirty="0"/>
          </a:p>
          <a:p>
            <a:endParaRPr kumimoji="1" lang="en-US" altLang="ja-JP" sz="2000" dirty="0"/>
          </a:p>
          <a:p>
            <a:r>
              <a:rPr kumimoji="1" lang="ja-JP" altLang="en-US" sz="2000" dirty="0"/>
              <a:t>梅澤の研究は、市場研究としても</a:t>
            </a:r>
            <a:r>
              <a:rPr kumimoji="1" lang="en-US" altLang="ja-JP" sz="2000" dirty="0"/>
              <a:t>500</a:t>
            </a:r>
            <a:r>
              <a:rPr kumimoji="1" lang="ja-JP" altLang="en-US" sz="2000" dirty="0"/>
              <a:t>市場を誇る</a:t>
            </a:r>
            <a:r>
              <a:rPr kumimoji="1" lang="en-US" altLang="ja-JP" sz="2000" dirty="0"/>
              <a:t>PIMS</a:t>
            </a:r>
            <a:r>
              <a:rPr kumimoji="1" lang="ja-JP" altLang="en-US" sz="2000" dirty="0"/>
              <a:t>には劣る規模ではあるが、</a:t>
            </a:r>
            <a:r>
              <a:rPr kumimoji="1" lang="en-US" altLang="ja-JP" sz="2000" dirty="0"/>
              <a:t>223</a:t>
            </a:r>
            <a:r>
              <a:rPr kumimoji="1" lang="ja-JP" altLang="en-US" sz="2000" dirty="0"/>
              <a:t>市場の規模は、わが国では類を見ない大規模市場研究である。</a:t>
            </a:r>
            <a:endParaRPr kumimoji="1" lang="en-US" altLang="ja-JP" sz="2000" dirty="0"/>
          </a:p>
          <a:p>
            <a:endParaRPr kumimoji="1" lang="en-US" altLang="ja-JP" sz="2000" dirty="0"/>
          </a:p>
          <a:p>
            <a:r>
              <a:rPr kumimoji="1" lang="ja-JP" altLang="en-US" sz="2000" dirty="0"/>
              <a:t>梅澤の研究を消費者認知研究としては、未だ仮説にとどまると考えるが、市場研究の補完としての役割は達成していると言える。</a:t>
            </a:r>
            <a:endParaRPr kumimoji="1" lang="en-US" altLang="ja-JP" sz="2000" dirty="0"/>
          </a:p>
          <a:p>
            <a:endParaRPr lang="en-US" altLang="ja-JP" sz="2000" dirty="0"/>
          </a:p>
          <a:p>
            <a:r>
              <a:rPr lang="ja-JP" altLang="en-US" sz="2000" dirty="0"/>
              <a:t>競争戦略としての研究は、いずれも上記の結果と整合的に先発＝市場創造の重要性が主張されている。</a:t>
            </a:r>
            <a:endParaRPr kumimoji="1" lang="ja-JP" altLang="en-US" sz="2000" dirty="0"/>
          </a:p>
        </p:txBody>
      </p:sp>
      <p:sp>
        <p:nvSpPr>
          <p:cNvPr id="4" name="スライド番号プレースホルダー 3">
            <a:extLst>
              <a:ext uri="{FF2B5EF4-FFF2-40B4-BE49-F238E27FC236}">
                <a16:creationId xmlns:a16="http://schemas.microsoft.com/office/drawing/2014/main" id="{C8A04D1F-3F59-4F0B-A738-8F77BC8605C8}"/>
              </a:ext>
            </a:extLst>
          </p:cNvPr>
          <p:cNvSpPr>
            <a:spLocks noGrp="1"/>
          </p:cNvSpPr>
          <p:nvPr>
            <p:ph type="sldNum" sz="quarter" idx="12"/>
          </p:nvPr>
        </p:nvSpPr>
        <p:spPr/>
        <p:txBody>
          <a:bodyPr/>
          <a:lstStyle/>
          <a:p>
            <a:pPr>
              <a:defRPr/>
            </a:pPr>
            <a:fld id="{099A0AE0-682A-4267-8A0B-EC500A4CD3EA}" type="slidenum">
              <a:rPr lang="en-US" altLang="ja-JP" smtClean="0"/>
              <a:pPr>
                <a:defRPr/>
              </a:pPr>
              <a:t>13</a:t>
            </a:fld>
            <a:endParaRPr lang="en-US" altLang="ja-JP"/>
          </a:p>
        </p:txBody>
      </p:sp>
    </p:spTree>
    <p:extLst>
      <p:ext uri="{BB962C8B-B14F-4D97-AF65-F5344CB8AC3E}">
        <p14:creationId xmlns:p14="http://schemas.microsoft.com/office/powerpoint/2010/main" val="1543891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156904-8566-4EB2-A487-604799307B2B}"/>
              </a:ext>
            </a:extLst>
          </p:cNvPr>
          <p:cNvSpPr>
            <a:spLocks noGrp="1"/>
          </p:cNvSpPr>
          <p:nvPr>
            <p:ph type="title"/>
          </p:nvPr>
        </p:nvSpPr>
        <p:spPr/>
        <p:txBody>
          <a:bodyPr/>
          <a:lstStyle/>
          <a:p>
            <a:r>
              <a:rPr lang="ja-JP" altLang="en-US" dirty="0"/>
              <a:t>分類と梅澤研究の対応</a:t>
            </a:r>
            <a:endParaRPr kumimoji="1" lang="ja-JP" altLang="en-US" dirty="0"/>
          </a:p>
        </p:txBody>
      </p:sp>
      <p:sp>
        <p:nvSpPr>
          <p:cNvPr id="4" name="スライド番号プレースホルダー 3">
            <a:extLst>
              <a:ext uri="{FF2B5EF4-FFF2-40B4-BE49-F238E27FC236}">
                <a16:creationId xmlns:a16="http://schemas.microsoft.com/office/drawing/2014/main" id="{6DD95BDB-54BE-43F7-A721-8D067EAA88AC}"/>
              </a:ext>
            </a:extLst>
          </p:cNvPr>
          <p:cNvSpPr>
            <a:spLocks noGrp="1"/>
          </p:cNvSpPr>
          <p:nvPr>
            <p:ph type="sldNum" sz="quarter" idx="12"/>
          </p:nvPr>
        </p:nvSpPr>
        <p:spPr/>
        <p:txBody>
          <a:bodyPr/>
          <a:lstStyle/>
          <a:p>
            <a:pPr>
              <a:defRPr/>
            </a:pPr>
            <a:fld id="{099A0AE0-682A-4267-8A0B-EC500A4CD3EA}" type="slidenum">
              <a:rPr lang="en-US" altLang="ja-JP" smtClean="0"/>
              <a:pPr>
                <a:defRPr/>
              </a:pPr>
              <a:t>14</a:t>
            </a:fld>
            <a:endParaRPr lang="en-US" altLang="ja-JP"/>
          </a:p>
        </p:txBody>
      </p:sp>
      <p:graphicFrame>
        <p:nvGraphicFramePr>
          <p:cNvPr id="3" name="表 9">
            <a:extLst>
              <a:ext uri="{FF2B5EF4-FFF2-40B4-BE49-F238E27FC236}">
                <a16:creationId xmlns:a16="http://schemas.microsoft.com/office/drawing/2014/main" id="{9E16A4B7-0F5C-4252-9DA2-FB4321A146A3}"/>
              </a:ext>
            </a:extLst>
          </p:cNvPr>
          <p:cNvGraphicFramePr>
            <a:graphicFrameLocks noGrp="1"/>
          </p:cNvGraphicFramePr>
          <p:nvPr>
            <p:extLst>
              <p:ext uri="{D42A27DB-BD31-4B8C-83A1-F6EECF244321}">
                <p14:modId xmlns:p14="http://schemas.microsoft.com/office/powerpoint/2010/main" val="1797326809"/>
              </p:ext>
            </p:extLst>
          </p:nvPr>
        </p:nvGraphicFramePr>
        <p:xfrm>
          <a:off x="313184" y="776560"/>
          <a:ext cx="8507288" cy="5836920"/>
        </p:xfrm>
        <a:graphic>
          <a:graphicData uri="http://schemas.openxmlformats.org/drawingml/2006/table">
            <a:tbl>
              <a:tblPr firstRow="1" bandRow="1">
                <a:tableStyleId>{5C22544A-7EE6-4342-B048-85BDC9FD1C3A}</a:tableStyleId>
              </a:tblPr>
              <a:tblGrid>
                <a:gridCol w="2124746">
                  <a:extLst>
                    <a:ext uri="{9D8B030D-6E8A-4147-A177-3AD203B41FA5}">
                      <a16:colId xmlns:a16="http://schemas.microsoft.com/office/drawing/2014/main" val="1576058461"/>
                    </a:ext>
                  </a:extLst>
                </a:gridCol>
                <a:gridCol w="6382542">
                  <a:extLst>
                    <a:ext uri="{9D8B030D-6E8A-4147-A177-3AD203B41FA5}">
                      <a16:colId xmlns:a16="http://schemas.microsoft.com/office/drawing/2014/main" val="2092640161"/>
                    </a:ext>
                  </a:extLst>
                </a:gridCol>
              </a:tblGrid>
              <a:tr h="370840">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rPr>
                        <a:t>分類</a:t>
                      </a:r>
                    </a:p>
                  </a:txBody>
                  <a:tcPr/>
                </a:tc>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rPr>
                        <a:t>梅澤研究のトピックス</a:t>
                      </a:r>
                    </a:p>
                  </a:txBody>
                  <a:tcPr/>
                </a:tc>
                <a:extLst>
                  <a:ext uri="{0D108BD9-81ED-4DB2-BD59-A6C34878D82A}">
                    <a16:rowId xmlns:a16="http://schemas.microsoft.com/office/drawing/2014/main" val="33747265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latin typeface="Meiryo UI" panose="020B0604030504040204" pitchFamily="50" charset="-128"/>
                          <a:ea typeface="Meiryo UI" panose="020B0604030504040204" pitchFamily="50" charset="-128"/>
                        </a:rPr>
                        <a:t>市場分析</a:t>
                      </a:r>
                      <a:r>
                        <a:rPr kumimoji="1" lang="en-US" altLang="ja-JP" sz="1100" b="0" dirty="0">
                          <a:latin typeface="Meiryo UI" panose="020B0604030504040204" pitchFamily="50" charset="-128"/>
                          <a:ea typeface="Meiryo UI" panose="020B0604030504040204" pitchFamily="50" charset="-128"/>
                        </a:rPr>
                        <a:t>―</a:t>
                      </a:r>
                      <a:r>
                        <a:rPr kumimoji="1" lang="ja-JP" altLang="en-US" sz="1100" b="0" dirty="0">
                          <a:latin typeface="Meiryo UI" panose="020B0604030504040204" pitchFamily="50" charset="-128"/>
                          <a:ea typeface="Meiryo UI" panose="020B0604030504040204" pitchFamily="50" charset="-128"/>
                        </a:rPr>
                        <a:t>先発優位</a:t>
                      </a:r>
                    </a:p>
                  </a:txBody>
                  <a:tcPr/>
                </a:tc>
                <a:tc>
                  <a:txBody>
                    <a:bodyPr/>
                    <a:lstStyle/>
                    <a:p>
                      <a:r>
                        <a:rPr kumimoji="1" lang="ja-JP" altLang="en-US" sz="1100" b="0" dirty="0">
                          <a:latin typeface="Meiryo UI" panose="020B0604030504040204" pitchFamily="50" charset="-128"/>
                          <a:ea typeface="Meiryo UI" panose="020B0604030504040204" pitchFamily="50" charset="-128"/>
                        </a:rPr>
                        <a:t>・成功率は先発</a:t>
                      </a:r>
                      <a:r>
                        <a:rPr kumimoji="1" lang="en-US" altLang="ja-JP" sz="1100" b="0" dirty="0">
                          <a:latin typeface="Meiryo UI" panose="020B0604030504040204" pitchFamily="50" charset="-128"/>
                          <a:ea typeface="Meiryo UI" panose="020B0604030504040204" pitchFamily="50" charset="-128"/>
                        </a:rPr>
                        <a:t>54%</a:t>
                      </a:r>
                      <a:r>
                        <a:rPr kumimoji="1" lang="ja-JP" altLang="en-US" sz="1100" b="0" dirty="0">
                          <a:latin typeface="Meiryo UI" panose="020B0604030504040204" pitchFamily="50" charset="-128"/>
                          <a:ea typeface="Meiryo UI" panose="020B0604030504040204" pitchFamily="50" charset="-128"/>
                        </a:rPr>
                        <a:t>、呼応初</a:t>
                      </a:r>
                      <a:r>
                        <a:rPr kumimoji="1" lang="en-US" altLang="ja-JP" sz="1100" b="0" dirty="0">
                          <a:latin typeface="Meiryo UI" panose="020B0604030504040204" pitchFamily="50" charset="-128"/>
                          <a:ea typeface="Meiryo UI" panose="020B0604030504040204" pitchFamily="50" charset="-128"/>
                        </a:rPr>
                        <a:t>0.5%</a:t>
                      </a:r>
                      <a:r>
                        <a:rPr kumimoji="1" lang="ja-JP" altLang="en-US" sz="1100" b="0" dirty="0">
                          <a:latin typeface="Meiryo UI" panose="020B0604030504040204" pitchFamily="50" charset="-128"/>
                          <a:ea typeface="Meiryo UI" panose="020B0604030504040204" pitchFamily="50" charset="-128"/>
                        </a:rPr>
                        <a:t>（</a:t>
                      </a:r>
                      <a:r>
                        <a:rPr kumimoji="1" lang="en-US" altLang="ja-JP" sz="1100" b="0" dirty="0">
                          <a:latin typeface="Meiryo UI" panose="020B0604030504040204" pitchFamily="50" charset="-128"/>
                          <a:ea typeface="Meiryo UI" panose="020B0604030504040204" pitchFamily="50" charset="-128"/>
                        </a:rPr>
                        <a:t>223</a:t>
                      </a:r>
                      <a:r>
                        <a:rPr kumimoji="1" lang="ja-JP" altLang="en-US" sz="1100" b="0" dirty="0">
                          <a:latin typeface="Meiryo UI" panose="020B0604030504040204" pitchFamily="50" charset="-128"/>
                          <a:ea typeface="Meiryo UI" panose="020B0604030504040204" pitchFamily="50" charset="-128"/>
                        </a:rPr>
                        <a:t>市場）。真の成功率は</a:t>
                      </a:r>
                      <a:r>
                        <a:rPr kumimoji="1" lang="en-US" altLang="ja-JP" sz="1100" b="0" dirty="0">
                          <a:latin typeface="Meiryo UI" panose="020B0604030504040204" pitchFamily="50" charset="-128"/>
                          <a:ea typeface="Meiryo UI" panose="020B0604030504040204" pitchFamily="50" charset="-128"/>
                        </a:rPr>
                        <a:t>100</a:t>
                      </a:r>
                      <a:r>
                        <a:rPr kumimoji="1" lang="ja-JP" altLang="en-US" sz="1100" b="0" dirty="0">
                          <a:latin typeface="Meiryo UI" panose="020B0604030504040204" pitchFamily="50" charset="-128"/>
                          <a:ea typeface="Meiryo UI" panose="020B0604030504040204" pitchFamily="50" charset="-128"/>
                        </a:rPr>
                        <a:t>倍を明示。</a:t>
                      </a:r>
                      <a:endParaRPr kumimoji="1" lang="en-US" altLang="ja-JP" sz="1100" b="0" dirty="0">
                        <a:latin typeface="Meiryo UI" panose="020B0604030504040204" pitchFamily="50" charset="-128"/>
                        <a:ea typeface="Meiryo UI" panose="020B0604030504040204" pitchFamily="50" charset="-128"/>
                      </a:endParaRPr>
                    </a:p>
                    <a:p>
                      <a:r>
                        <a:rPr kumimoji="1" lang="ja-JP" altLang="en-US" sz="1100" b="0" dirty="0">
                          <a:latin typeface="Meiryo UI" panose="020B0604030504040204" pitchFamily="50" charset="-128"/>
                          <a:ea typeface="Meiryo UI" panose="020B0604030504040204" pitchFamily="50" charset="-128"/>
                        </a:rPr>
                        <a:t>・革新的</a:t>
                      </a:r>
                      <a:r>
                        <a:rPr kumimoji="1" lang="en-US" altLang="ja-JP" sz="1100" b="0" dirty="0">
                          <a:latin typeface="Meiryo UI" panose="020B0604030504040204" pitchFamily="50" charset="-128"/>
                          <a:ea typeface="Meiryo UI" panose="020B0604030504040204" pitchFamily="50" charset="-128"/>
                        </a:rPr>
                        <a:t>/</a:t>
                      </a:r>
                      <a:r>
                        <a:rPr kumimoji="1" lang="ja-JP" altLang="en-US" sz="1100" b="0" dirty="0">
                          <a:latin typeface="Meiryo UI" panose="020B0604030504040204" pitchFamily="50" charset="-128"/>
                          <a:ea typeface="Meiryo UI" panose="020B0604030504040204" pitchFamily="50" charset="-128"/>
                        </a:rPr>
                        <a:t>棲み分け的</a:t>
                      </a:r>
                      <a:r>
                        <a:rPr kumimoji="1" lang="en-US" altLang="ja-JP" sz="1100" b="0" dirty="0">
                          <a:latin typeface="Meiryo UI" panose="020B0604030504040204" pitchFamily="50" charset="-128"/>
                          <a:ea typeface="Meiryo UI" panose="020B0604030504040204" pitchFamily="50" charset="-128"/>
                        </a:rPr>
                        <a:t>/</a:t>
                      </a:r>
                      <a:r>
                        <a:rPr kumimoji="1" lang="ja-JP" altLang="en-US" sz="1100" b="0" dirty="0">
                          <a:latin typeface="Meiryo UI" panose="020B0604030504040204" pitchFamily="50" charset="-128"/>
                          <a:ea typeface="Meiryo UI" panose="020B0604030504040204" pitchFamily="50" charset="-128"/>
                        </a:rPr>
                        <a:t>市場代替的に分類し、それぞれの構成率を測定した。</a:t>
                      </a:r>
                    </a:p>
                  </a:txBody>
                  <a:tcPr/>
                </a:tc>
                <a:extLst>
                  <a:ext uri="{0D108BD9-81ED-4DB2-BD59-A6C34878D82A}">
                    <a16:rowId xmlns:a16="http://schemas.microsoft.com/office/drawing/2014/main" val="90332234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latin typeface="Meiryo UI" panose="020B0604030504040204" pitchFamily="50" charset="-128"/>
                          <a:ea typeface="Meiryo UI" panose="020B0604030504040204" pitchFamily="50" charset="-128"/>
                        </a:rPr>
                        <a:t>市場分析</a:t>
                      </a:r>
                      <a:r>
                        <a:rPr kumimoji="1" lang="en-US" altLang="ja-JP" sz="1100" b="0" dirty="0">
                          <a:latin typeface="Meiryo UI" panose="020B0604030504040204" pitchFamily="50" charset="-128"/>
                          <a:ea typeface="Meiryo UI" panose="020B0604030504040204" pitchFamily="50" charset="-128"/>
                        </a:rPr>
                        <a:t>―</a:t>
                      </a:r>
                      <a:r>
                        <a:rPr kumimoji="1" lang="ja-JP" altLang="en-US" sz="1100" b="0" dirty="0">
                          <a:latin typeface="Meiryo UI" panose="020B0604030504040204" pitchFamily="50" charset="-128"/>
                          <a:ea typeface="Meiryo UI" panose="020B0604030504040204" pitchFamily="50" charset="-128"/>
                        </a:rPr>
                        <a:t>後発優位</a:t>
                      </a:r>
                    </a:p>
                  </a:txBody>
                  <a:tcPr/>
                </a:tc>
                <a:tc>
                  <a:txBody>
                    <a:bodyPr/>
                    <a:lstStyle/>
                    <a:p>
                      <a:endParaRPr kumimoji="1" lang="ja-JP" altLang="en-US" sz="11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6887291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latin typeface="Meiryo UI" panose="020B0604030504040204" pitchFamily="50" charset="-128"/>
                          <a:ea typeface="Meiryo UI" panose="020B0604030504040204" pitchFamily="50" charset="-128"/>
                        </a:rPr>
                        <a:t>先発後発の優劣</a:t>
                      </a:r>
                    </a:p>
                    <a:p>
                      <a:pPr lvl="0"/>
                      <a:r>
                        <a:rPr kumimoji="1" lang="en-US" altLang="ja-JP" sz="1100" b="0" dirty="0">
                          <a:latin typeface="Meiryo UI" panose="020B0604030504040204" pitchFamily="50" charset="-128"/>
                          <a:ea typeface="Meiryo UI" panose="020B0604030504040204" pitchFamily="50" charset="-128"/>
                        </a:rPr>
                        <a:t>―</a:t>
                      </a:r>
                      <a:r>
                        <a:rPr kumimoji="1" lang="ja-JP" altLang="en-US" sz="1100" b="0" dirty="0">
                          <a:latin typeface="Meiryo UI" panose="020B0604030504040204" pitchFamily="50" charset="-128"/>
                          <a:ea typeface="Meiryo UI" panose="020B0604030504040204" pitchFamily="50" charset="-128"/>
                        </a:rPr>
                        <a:t>消費者認知研究</a:t>
                      </a:r>
                      <a:endParaRPr kumimoji="1" lang="en-US" altLang="ja-JP" sz="1100" b="0" dirty="0">
                        <a:latin typeface="Meiryo UI" panose="020B0604030504040204" pitchFamily="50" charset="-128"/>
                        <a:ea typeface="Meiryo UI" panose="020B0604030504040204" pitchFamily="50" charset="-128"/>
                      </a:endParaRPr>
                    </a:p>
                    <a:p>
                      <a:pPr lvl="0"/>
                      <a:r>
                        <a:rPr kumimoji="1" lang="ja-JP" altLang="en-US" sz="1100" b="0" dirty="0">
                          <a:latin typeface="Meiryo UI" panose="020B0604030504040204" pitchFamily="50" charset="-128"/>
                          <a:ea typeface="Meiryo UI" panose="020B0604030504040204" pitchFamily="50" charset="-128"/>
                        </a:rPr>
                        <a:t>（ミクロ）</a:t>
                      </a:r>
                    </a:p>
                  </a:txBody>
                  <a:tcPr/>
                </a:tc>
                <a:tc>
                  <a:txBody>
                    <a:bodyPr/>
                    <a:lstStyle/>
                    <a:p>
                      <a:r>
                        <a:rPr lang="ja-JP" altLang="en-US" sz="1100" b="0" dirty="0">
                          <a:latin typeface="Meiryo UI" panose="020B0604030504040204" pitchFamily="50" charset="-128"/>
                          <a:ea typeface="Meiryo UI" panose="020B0604030504040204" pitchFamily="50" charset="-128"/>
                        </a:rPr>
                        <a:t>・市場研究の考察として仮説を検証。</a:t>
                      </a:r>
                      <a:endParaRPr lang="en-US" altLang="ja-JP" sz="1100" b="0" dirty="0">
                        <a:latin typeface="Meiryo UI" panose="020B0604030504040204" pitchFamily="50" charset="-128"/>
                        <a:ea typeface="Meiryo UI" panose="020B0604030504040204" pitchFamily="50" charset="-128"/>
                      </a:endParaRPr>
                    </a:p>
                    <a:p>
                      <a:r>
                        <a:rPr lang="ja-JP" altLang="en-US" sz="1100" b="0" dirty="0">
                          <a:latin typeface="Meiryo UI" panose="020B0604030504040204" pitchFamily="50" charset="-128"/>
                          <a:ea typeface="Meiryo UI" panose="020B0604030504040204" pitchFamily="50" charset="-128"/>
                        </a:rPr>
                        <a:t>　</a:t>
                      </a:r>
                      <a:r>
                        <a:rPr lang="en-US" altLang="ja-JP" sz="1100" b="0" dirty="0">
                          <a:latin typeface="Meiryo UI" panose="020B0604030504040204" pitchFamily="50" charset="-128"/>
                          <a:ea typeface="Meiryo UI" panose="020B0604030504040204" pitchFamily="50" charset="-128"/>
                        </a:rPr>
                        <a:t>1.</a:t>
                      </a:r>
                      <a:r>
                        <a:rPr lang="ja-JP" altLang="en-US" sz="1100" b="0" dirty="0">
                          <a:latin typeface="Meiryo UI" panose="020B0604030504040204" pitchFamily="50" charset="-128"/>
                          <a:ea typeface="Meiryo UI" panose="020B0604030504040204" pitchFamily="50" charset="-128"/>
                        </a:rPr>
                        <a:t>代名詞効果</a:t>
                      </a:r>
                      <a:endParaRPr lang="en-US" altLang="ja-JP" sz="1100" b="0" dirty="0">
                        <a:latin typeface="Meiryo UI" panose="020B0604030504040204" pitchFamily="50" charset="-128"/>
                        <a:ea typeface="Meiryo UI" panose="020B0604030504040204" pitchFamily="50" charset="-128"/>
                      </a:endParaRPr>
                    </a:p>
                    <a:p>
                      <a:r>
                        <a:rPr lang="ja-JP" altLang="en-US" sz="1100" b="0" dirty="0">
                          <a:latin typeface="Meiryo UI" panose="020B0604030504040204" pitchFamily="50" charset="-128"/>
                          <a:ea typeface="Meiryo UI" panose="020B0604030504040204" pitchFamily="50" charset="-128"/>
                        </a:rPr>
                        <a:t>　</a:t>
                      </a:r>
                      <a:r>
                        <a:rPr lang="en-US" altLang="ja-JP" sz="1100" b="0" dirty="0">
                          <a:latin typeface="Meiryo UI" panose="020B0604030504040204" pitchFamily="50" charset="-128"/>
                          <a:ea typeface="Meiryo UI" panose="020B0604030504040204" pitchFamily="50" charset="-128"/>
                        </a:rPr>
                        <a:t>2.</a:t>
                      </a:r>
                      <a:r>
                        <a:rPr lang="ja-JP" altLang="en-US" sz="1100" b="0" dirty="0">
                          <a:latin typeface="Meiryo UI" panose="020B0604030504040204" pitchFamily="50" charset="-128"/>
                          <a:ea typeface="Meiryo UI" panose="020B0604030504040204" pitchFamily="50" charset="-128"/>
                        </a:rPr>
                        <a:t>１／２効果</a:t>
                      </a:r>
                      <a:endParaRPr lang="en-US" altLang="ja-JP" sz="1100" b="0" dirty="0">
                        <a:latin typeface="Meiryo UI" panose="020B0604030504040204" pitchFamily="50" charset="-128"/>
                        <a:ea typeface="Meiryo UI" panose="020B0604030504040204" pitchFamily="50" charset="-128"/>
                      </a:endParaRPr>
                    </a:p>
                    <a:p>
                      <a:r>
                        <a:rPr lang="ja-JP" altLang="en-US" sz="1100" b="0" dirty="0">
                          <a:latin typeface="Meiryo UI" panose="020B0604030504040204" pitchFamily="50" charset="-128"/>
                          <a:ea typeface="Meiryo UI" panose="020B0604030504040204" pitchFamily="50" charset="-128"/>
                        </a:rPr>
                        <a:t>　</a:t>
                      </a:r>
                      <a:r>
                        <a:rPr lang="en-US" altLang="ja-JP" sz="1100" b="0" dirty="0">
                          <a:latin typeface="Meiryo UI" panose="020B0604030504040204" pitchFamily="50" charset="-128"/>
                          <a:ea typeface="Meiryo UI" panose="020B0604030504040204" pitchFamily="50" charset="-128"/>
                        </a:rPr>
                        <a:t>3.</a:t>
                      </a:r>
                      <a:r>
                        <a:rPr lang="ja-JP" altLang="en-US" sz="1100" b="0" dirty="0">
                          <a:latin typeface="Meiryo UI" panose="020B0604030504040204" pitchFamily="50" charset="-128"/>
                          <a:ea typeface="Meiryo UI" panose="020B0604030504040204" pitchFamily="50" charset="-128"/>
                        </a:rPr>
                        <a:t>空腹効果</a:t>
                      </a:r>
                      <a:endParaRPr lang="en-US" altLang="ja-JP" sz="1100" b="0" dirty="0">
                        <a:latin typeface="Meiryo UI" panose="020B0604030504040204" pitchFamily="50" charset="-128"/>
                        <a:ea typeface="Meiryo UI" panose="020B0604030504040204" pitchFamily="50" charset="-128"/>
                      </a:endParaRPr>
                    </a:p>
                    <a:p>
                      <a:r>
                        <a:rPr lang="ja-JP" altLang="en-US" sz="1100" b="0" dirty="0">
                          <a:latin typeface="Meiryo UI" panose="020B0604030504040204" pitchFamily="50" charset="-128"/>
                          <a:ea typeface="Meiryo UI" panose="020B0604030504040204" pitchFamily="50" charset="-128"/>
                        </a:rPr>
                        <a:t>　</a:t>
                      </a:r>
                      <a:r>
                        <a:rPr lang="en-US" altLang="ja-JP" sz="1100" b="0" dirty="0">
                          <a:latin typeface="Meiryo UI" panose="020B0604030504040204" pitchFamily="50" charset="-128"/>
                          <a:ea typeface="Meiryo UI" panose="020B0604030504040204" pitchFamily="50" charset="-128"/>
                        </a:rPr>
                        <a:t>4.</a:t>
                      </a:r>
                      <a:r>
                        <a:rPr lang="ja-JP" altLang="en-US" sz="1100" b="0" dirty="0">
                          <a:latin typeface="Meiryo UI" panose="020B0604030504040204" pitchFamily="50" charset="-128"/>
                          <a:ea typeface="Meiryo UI" panose="020B0604030504040204" pitchFamily="50" charset="-128"/>
                        </a:rPr>
                        <a:t>トロッコ効果</a:t>
                      </a:r>
                      <a:endParaRPr lang="en-US" altLang="ja-JP" sz="11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latin typeface="Meiryo UI" panose="020B0604030504040204" pitchFamily="50" charset="-128"/>
                          <a:ea typeface="Meiryo UI" panose="020B0604030504040204" pitchFamily="50" charset="-128"/>
                        </a:rPr>
                        <a:t>・後発が優位な仮説を提示。</a:t>
                      </a:r>
                      <a:endParaRPr kumimoji="1" lang="en-US" altLang="ja-JP" sz="11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latin typeface="Meiryo UI" panose="020B0604030504040204" pitchFamily="50" charset="-128"/>
                          <a:ea typeface="Meiryo UI" panose="020B0604030504040204" pitchFamily="50" charset="-128"/>
                        </a:rPr>
                        <a:t>　</a:t>
                      </a:r>
                      <a:r>
                        <a:rPr kumimoji="1" lang="en-US" altLang="ja-JP" sz="1100" b="0" dirty="0">
                          <a:latin typeface="Meiryo UI" panose="020B0604030504040204" pitchFamily="50" charset="-128"/>
                          <a:ea typeface="Meiryo UI" panose="020B0604030504040204" pitchFamily="50" charset="-128"/>
                        </a:rPr>
                        <a:t>1.</a:t>
                      </a:r>
                      <a:r>
                        <a:rPr kumimoji="1" lang="ja-JP" altLang="en-US" sz="1100" b="0" dirty="0">
                          <a:latin typeface="Meiryo UI" panose="020B0604030504040204" pitchFamily="50" charset="-128"/>
                          <a:ea typeface="Meiryo UI" panose="020B0604030504040204" pitchFamily="50" charset="-128"/>
                        </a:rPr>
                        <a:t>追いかけ効果</a:t>
                      </a:r>
                      <a:endParaRPr kumimoji="1" lang="en-US" altLang="ja-JP" sz="11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latin typeface="Meiryo UI" panose="020B0604030504040204" pitchFamily="50" charset="-128"/>
                          <a:ea typeface="Meiryo UI" panose="020B0604030504040204" pitchFamily="50" charset="-128"/>
                        </a:rPr>
                        <a:t>　</a:t>
                      </a:r>
                      <a:r>
                        <a:rPr kumimoji="1" lang="en-US" altLang="ja-JP" sz="1100" b="0" dirty="0">
                          <a:latin typeface="Meiryo UI" panose="020B0604030504040204" pitchFamily="50" charset="-128"/>
                          <a:ea typeface="Meiryo UI" panose="020B0604030504040204" pitchFamily="50" charset="-128"/>
                        </a:rPr>
                        <a:t>2.</a:t>
                      </a:r>
                      <a:r>
                        <a:rPr kumimoji="1" lang="ja-JP" altLang="en-US" sz="1100" b="0" dirty="0">
                          <a:latin typeface="Meiryo UI" panose="020B0604030504040204" pitchFamily="50" charset="-128"/>
                          <a:ea typeface="Meiryo UI" panose="020B0604030504040204" pitchFamily="50" charset="-128"/>
                        </a:rPr>
                        <a:t>大砲による逆転効果</a:t>
                      </a:r>
                      <a:endParaRPr kumimoji="1" lang="en-US" altLang="ja-JP" sz="11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latin typeface="Meiryo UI" panose="020B0604030504040204" pitchFamily="50" charset="-128"/>
                          <a:ea typeface="Meiryo UI" panose="020B0604030504040204" pitchFamily="50" charset="-128"/>
                        </a:rPr>
                        <a:t>　</a:t>
                      </a:r>
                      <a:r>
                        <a:rPr kumimoji="1" lang="en-US" altLang="ja-JP" sz="1100" b="0" dirty="0">
                          <a:latin typeface="Meiryo UI" panose="020B0604030504040204" pitchFamily="50" charset="-128"/>
                          <a:ea typeface="Meiryo UI" panose="020B0604030504040204" pitchFamily="50" charset="-128"/>
                        </a:rPr>
                        <a:t>3.</a:t>
                      </a:r>
                      <a:r>
                        <a:rPr kumimoji="1" lang="ja-JP" altLang="en-US" sz="1100" b="0" dirty="0">
                          <a:latin typeface="Meiryo UI" panose="020B0604030504040204" pitchFamily="50" charset="-128"/>
                          <a:ea typeface="Meiryo UI" panose="020B0604030504040204" pitchFamily="50" charset="-128"/>
                        </a:rPr>
                        <a:t>類似市場優位効果</a:t>
                      </a:r>
                    </a:p>
                    <a:p>
                      <a:endParaRPr lang="en-US" altLang="ja-JP" sz="1100" b="0" dirty="0">
                        <a:latin typeface="Meiryo UI" panose="020B0604030504040204" pitchFamily="50" charset="-128"/>
                        <a:ea typeface="Meiryo UI" panose="020B0604030504040204" pitchFamily="50" charset="-128"/>
                      </a:endParaRPr>
                    </a:p>
                    <a:p>
                      <a:endParaRPr kumimoji="1" lang="ja-JP" altLang="en-US" sz="11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3491100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latin typeface="Meiryo UI" panose="020B0604030504040204" pitchFamily="50" charset="-128"/>
                          <a:ea typeface="Meiryo UI" panose="020B0604030504040204" pitchFamily="50" charset="-128"/>
                        </a:rPr>
                        <a:t>市場分析</a:t>
                      </a:r>
                      <a:r>
                        <a:rPr kumimoji="1" lang="en-US" altLang="ja-JP" sz="1100" b="0" dirty="0">
                          <a:latin typeface="Meiryo UI" panose="020B0604030504040204" pitchFamily="50" charset="-128"/>
                          <a:ea typeface="Meiryo UI" panose="020B0604030504040204" pitchFamily="50" charset="-128"/>
                        </a:rPr>
                        <a:t>―</a:t>
                      </a:r>
                      <a:r>
                        <a:rPr kumimoji="1" lang="ja-JP" altLang="en-US" sz="1100" b="0" dirty="0">
                          <a:latin typeface="Meiryo UI" panose="020B0604030504040204" pitchFamily="50" charset="-128"/>
                          <a:ea typeface="Meiryo UI" panose="020B0604030504040204" pitchFamily="50" charset="-128"/>
                        </a:rPr>
                        <a:t>メタ研究</a:t>
                      </a:r>
                    </a:p>
                  </a:txBody>
                  <a:tcPr/>
                </a:tc>
                <a:tc>
                  <a:txBody>
                    <a:bodyPr/>
                    <a:lstStyle/>
                    <a:p>
                      <a:r>
                        <a:rPr kumimoji="1" lang="ja-JP" altLang="en-US" sz="1100" b="0" dirty="0">
                          <a:latin typeface="Meiryo UI" panose="020B0604030504040204" pitchFamily="50" charset="-128"/>
                          <a:ea typeface="Meiryo UI" panose="020B0604030504040204" pitchFamily="50" charset="-128"/>
                        </a:rPr>
                        <a:t>学位論文に収載。</a:t>
                      </a:r>
                      <a:endParaRPr kumimoji="1" lang="en-US" altLang="ja-JP" sz="11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204592286"/>
                  </a:ext>
                </a:extLst>
              </a:tr>
              <a:tr h="370840">
                <a:tc>
                  <a:txBody>
                    <a:bodyPr/>
                    <a:lstStyle/>
                    <a:p>
                      <a:r>
                        <a:rPr kumimoji="1" lang="ja-JP" altLang="en-US" sz="1100" b="0" dirty="0">
                          <a:latin typeface="Meiryo UI" panose="020B0604030504040204" pitchFamily="50" charset="-128"/>
                          <a:ea typeface="Meiryo UI" panose="020B0604030504040204" pitchFamily="50" charset="-128"/>
                        </a:rPr>
                        <a:t>競争戦略</a:t>
                      </a:r>
                    </a:p>
                  </a:txBody>
                  <a:tcPr/>
                </a:tc>
                <a:tc>
                  <a:txBody>
                    <a:bodyPr/>
                    <a:lstStyle/>
                    <a:p>
                      <a:r>
                        <a:rPr kumimoji="1" lang="en-US" altLang="ja-JP" sz="1100" b="0" dirty="0">
                          <a:latin typeface="Meiryo UI" panose="020B0604030504040204" pitchFamily="50" charset="-128"/>
                          <a:ea typeface="Meiryo UI" panose="020B0604030504040204" pitchFamily="50" charset="-128"/>
                        </a:rPr>
                        <a:t>MIP</a:t>
                      </a:r>
                      <a:r>
                        <a:rPr kumimoji="1" lang="ja-JP" altLang="en-US" sz="1100" b="0" dirty="0">
                          <a:latin typeface="Meiryo UI" panose="020B0604030504040204" pitchFamily="50" charset="-128"/>
                          <a:ea typeface="Meiryo UI" panose="020B0604030504040204" pitchFamily="50" charset="-128"/>
                        </a:rPr>
                        <a:t>理論として体系化。</a:t>
                      </a:r>
                      <a:endParaRPr kumimoji="1" lang="en-US" altLang="ja-JP" sz="1100" b="0" dirty="0">
                        <a:latin typeface="Meiryo UI" panose="020B0604030504040204" pitchFamily="50" charset="-128"/>
                        <a:ea typeface="Meiryo UI" panose="020B0604030504040204" pitchFamily="50" charset="-128"/>
                      </a:endParaRPr>
                    </a:p>
                    <a:p>
                      <a:r>
                        <a:rPr kumimoji="1" lang="ja-JP" altLang="en-US" sz="1100" b="0" dirty="0">
                          <a:latin typeface="Meiryo UI" panose="020B0604030504040204" pitchFamily="50" charset="-128"/>
                          <a:ea typeface="Meiryo UI" panose="020B0604030504040204" pitchFamily="50" charset="-128"/>
                        </a:rPr>
                        <a:t>・</a:t>
                      </a:r>
                      <a:r>
                        <a:rPr kumimoji="1" lang="en-US" altLang="ja-JP" sz="1100" b="0" dirty="0">
                          <a:latin typeface="Meiryo UI" panose="020B0604030504040204" pitchFamily="50" charset="-128"/>
                          <a:ea typeface="Meiryo UI" panose="020B0604030504040204" pitchFamily="50" charset="-128"/>
                        </a:rPr>
                        <a:t>MIP</a:t>
                      </a:r>
                      <a:r>
                        <a:rPr kumimoji="1" lang="ja-JP" altLang="en-US" sz="1100" b="0" dirty="0">
                          <a:latin typeface="Meiryo UI" panose="020B0604030504040204" pitchFamily="50" charset="-128"/>
                          <a:ea typeface="Meiryo UI" panose="020B0604030504040204" pitchFamily="50" charset="-128"/>
                        </a:rPr>
                        <a:t>は後発に比べ</a:t>
                      </a:r>
                      <a:r>
                        <a:rPr kumimoji="1" lang="en-US" altLang="ja-JP" sz="1100" b="0" dirty="0">
                          <a:latin typeface="Meiryo UI" panose="020B0604030504040204" pitchFamily="50" charset="-128"/>
                          <a:ea typeface="Meiryo UI" panose="020B0604030504040204" pitchFamily="50" charset="-128"/>
                        </a:rPr>
                        <a:t>100</a:t>
                      </a:r>
                      <a:r>
                        <a:rPr kumimoji="1" lang="ja-JP" altLang="en-US" sz="1100" b="0" dirty="0">
                          <a:latin typeface="Meiryo UI" panose="020B0604030504040204" pitchFamily="50" charset="-128"/>
                          <a:ea typeface="Meiryo UI" panose="020B0604030504040204" pitchFamily="50" charset="-128"/>
                        </a:rPr>
                        <a:t>倍の成功率。</a:t>
                      </a:r>
                      <a:endParaRPr kumimoji="1" lang="en-US" altLang="ja-JP" sz="1100" b="0" dirty="0">
                        <a:latin typeface="Meiryo UI" panose="020B0604030504040204" pitchFamily="50" charset="-128"/>
                        <a:ea typeface="Meiryo UI" panose="020B0604030504040204" pitchFamily="50" charset="-128"/>
                      </a:endParaRPr>
                    </a:p>
                    <a:p>
                      <a:r>
                        <a:rPr kumimoji="1" lang="ja-JP" altLang="en-US" sz="1100" b="0" dirty="0">
                          <a:latin typeface="Meiryo UI" panose="020B0604030504040204" pitchFamily="50" charset="-128"/>
                          <a:ea typeface="Meiryo UI" panose="020B0604030504040204" pitchFamily="50" charset="-128"/>
                        </a:rPr>
                        <a:t>・多くの成功商品は</a:t>
                      </a:r>
                      <a:r>
                        <a:rPr kumimoji="1" lang="en-US" altLang="ja-JP" sz="1100" b="0" dirty="0">
                          <a:latin typeface="Meiryo UI" panose="020B0604030504040204" pitchFamily="50" charset="-128"/>
                          <a:ea typeface="Meiryo UI" panose="020B0604030504040204" pitchFamily="50" charset="-128"/>
                        </a:rPr>
                        <a:t>MIP</a:t>
                      </a:r>
                      <a:r>
                        <a:rPr kumimoji="1" lang="ja-JP" altLang="en-US" sz="1100" b="0" dirty="0">
                          <a:latin typeface="Meiryo UI" panose="020B0604030504040204" pitchFamily="50" charset="-128"/>
                          <a:ea typeface="Meiryo UI" panose="020B0604030504040204" pitchFamily="50" charset="-128"/>
                        </a:rPr>
                        <a:t>である。</a:t>
                      </a:r>
                      <a:endParaRPr kumimoji="1" lang="en-US" altLang="ja-JP" sz="1100" b="0" dirty="0">
                        <a:latin typeface="Meiryo UI" panose="020B0604030504040204" pitchFamily="50" charset="-128"/>
                        <a:ea typeface="Meiryo UI" panose="020B0604030504040204" pitchFamily="50" charset="-128"/>
                      </a:endParaRPr>
                    </a:p>
                    <a:p>
                      <a:r>
                        <a:rPr kumimoji="1" lang="ja-JP" altLang="en-US" sz="1100" b="0" dirty="0">
                          <a:latin typeface="Meiryo UI" panose="020B0604030504040204" pitchFamily="50" charset="-128"/>
                          <a:ea typeface="Meiryo UI" panose="020B0604030504040204" pitchFamily="50" charset="-128"/>
                        </a:rPr>
                        <a:t>・</a:t>
                      </a:r>
                      <a:r>
                        <a:rPr kumimoji="1" lang="en-US" altLang="ja-JP" sz="1100" b="0" dirty="0">
                          <a:latin typeface="Meiryo UI" panose="020B0604030504040204" pitchFamily="50" charset="-128"/>
                          <a:ea typeface="Meiryo UI" panose="020B0604030504040204" pitchFamily="50" charset="-128"/>
                        </a:rPr>
                        <a:t>MIP</a:t>
                      </a:r>
                      <a:r>
                        <a:rPr kumimoji="1" lang="ja-JP" altLang="en-US" sz="1100" b="0" dirty="0">
                          <a:latin typeface="Meiryo UI" panose="020B0604030504040204" pitchFamily="50" charset="-128"/>
                          <a:ea typeface="Meiryo UI" panose="020B0604030504040204" pitchFamily="50" charset="-128"/>
                        </a:rPr>
                        <a:t>はロングヒットになりやすい。</a:t>
                      </a:r>
                      <a:endParaRPr kumimoji="1" lang="en-US" altLang="ja-JP" sz="1100" b="0" dirty="0">
                        <a:latin typeface="Meiryo UI" panose="020B0604030504040204" pitchFamily="50" charset="-128"/>
                        <a:ea typeface="Meiryo UI" panose="020B0604030504040204" pitchFamily="50" charset="-128"/>
                      </a:endParaRPr>
                    </a:p>
                    <a:p>
                      <a:r>
                        <a:rPr kumimoji="1" lang="ja-JP" altLang="en-US" sz="1100" b="0" dirty="0">
                          <a:latin typeface="Meiryo UI" panose="020B0604030504040204" pitchFamily="50" charset="-128"/>
                          <a:ea typeface="Meiryo UI" panose="020B0604030504040204" pitchFamily="50" charset="-128"/>
                        </a:rPr>
                        <a:t>・小規模企業ほど</a:t>
                      </a:r>
                      <a:r>
                        <a:rPr kumimoji="1" lang="en-US" altLang="ja-JP" sz="1100" b="0" dirty="0">
                          <a:latin typeface="Meiryo UI" panose="020B0604030504040204" pitchFamily="50" charset="-128"/>
                          <a:ea typeface="Meiryo UI" panose="020B0604030504040204" pitchFamily="50" charset="-128"/>
                        </a:rPr>
                        <a:t>MIP</a:t>
                      </a:r>
                      <a:r>
                        <a:rPr kumimoji="1" lang="ja-JP" altLang="en-US" sz="1100" b="0" dirty="0">
                          <a:latin typeface="Meiryo UI" panose="020B0604030504040204" pitchFamily="50" charset="-128"/>
                          <a:ea typeface="Meiryo UI" panose="020B0604030504040204" pitchFamily="50" charset="-128"/>
                        </a:rPr>
                        <a:t>が作りやすく必要となる。</a:t>
                      </a:r>
                      <a:endParaRPr kumimoji="1" lang="en-US" altLang="ja-JP" sz="1100" b="0" dirty="0">
                        <a:latin typeface="Meiryo UI" panose="020B0604030504040204" pitchFamily="50" charset="-128"/>
                        <a:ea typeface="Meiryo UI" panose="020B0604030504040204" pitchFamily="50" charset="-128"/>
                      </a:endParaRPr>
                    </a:p>
                    <a:p>
                      <a:r>
                        <a:rPr kumimoji="1" lang="ja-JP" altLang="en-US" sz="1100" b="0" dirty="0">
                          <a:latin typeface="Meiryo UI" panose="020B0604030504040204" pitchFamily="50" charset="-128"/>
                          <a:ea typeface="Meiryo UI" panose="020B0604030504040204" pitchFamily="50" charset="-128"/>
                        </a:rPr>
                        <a:t>・創業は</a:t>
                      </a:r>
                      <a:r>
                        <a:rPr kumimoji="1" lang="en-US" altLang="ja-JP" sz="1100" b="0" dirty="0">
                          <a:latin typeface="Meiryo UI" panose="020B0604030504040204" pitchFamily="50" charset="-128"/>
                          <a:ea typeface="Meiryo UI" panose="020B0604030504040204" pitchFamily="50" charset="-128"/>
                        </a:rPr>
                        <a:t>MIP</a:t>
                      </a:r>
                    </a:p>
                    <a:p>
                      <a:r>
                        <a:rPr kumimoji="1" lang="ja-JP" altLang="en-US" sz="1100" b="0" dirty="0">
                          <a:latin typeface="Meiryo UI" panose="020B0604030504040204" pitchFamily="50" charset="-128"/>
                          <a:ea typeface="Meiryo UI" panose="020B0604030504040204" pitchFamily="50" charset="-128"/>
                        </a:rPr>
                        <a:t>・</a:t>
                      </a:r>
                      <a:r>
                        <a:rPr kumimoji="1" lang="en-US" altLang="ja-JP" sz="1100" b="0" dirty="0">
                          <a:latin typeface="Meiryo UI" panose="020B0604030504040204" pitchFamily="50" charset="-128"/>
                          <a:ea typeface="Meiryo UI" panose="020B0604030504040204" pitchFamily="50" charset="-128"/>
                        </a:rPr>
                        <a:t>MIP</a:t>
                      </a:r>
                      <a:r>
                        <a:rPr kumimoji="1" lang="ja-JP" altLang="en-US" sz="1100" b="0" dirty="0">
                          <a:latin typeface="Meiryo UI" panose="020B0604030504040204" pitchFamily="50" charset="-128"/>
                          <a:ea typeface="Meiryo UI" panose="020B0604030504040204" pitchFamily="50" charset="-128"/>
                        </a:rPr>
                        <a:t>開発に集中すれば、地球資源のロスを改善。</a:t>
                      </a:r>
                      <a:endParaRPr kumimoji="1" lang="en-US" altLang="ja-JP" sz="1100" b="0" dirty="0">
                        <a:latin typeface="Meiryo UI" panose="020B0604030504040204" pitchFamily="50" charset="-128"/>
                        <a:ea typeface="Meiryo UI" panose="020B0604030504040204" pitchFamily="50" charset="-128"/>
                      </a:endParaRPr>
                    </a:p>
                    <a:p>
                      <a:r>
                        <a:rPr kumimoji="1" lang="ja-JP" altLang="en-US" sz="1100" b="0" dirty="0">
                          <a:latin typeface="Meiryo UI" panose="020B0604030504040204" pitchFamily="50" charset="-128"/>
                          <a:ea typeface="Meiryo UI" panose="020B0604030504040204" pitchFamily="50" charset="-128"/>
                        </a:rPr>
                        <a:t>　　　　　　　　・</a:t>
                      </a:r>
                      <a:endParaRPr kumimoji="1" lang="en-US" altLang="ja-JP" sz="1100" b="0" dirty="0">
                        <a:latin typeface="Meiryo UI" panose="020B0604030504040204" pitchFamily="50" charset="-128"/>
                        <a:ea typeface="Meiryo UI" panose="020B0604030504040204" pitchFamily="50" charset="-128"/>
                      </a:endParaRPr>
                    </a:p>
                    <a:p>
                      <a:r>
                        <a:rPr kumimoji="1" lang="ja-JP" altLang="en-US" sz="1100" b="0" dirty="0">
                          <a:latin typeface="Meiryo UI" panose="020B0604030504040204" pitchFamily="50" charset="-128"/>
                          <a:ea typeface="Meiryo UI" panose="020B0604030504040204" pitchFamily="50" charset="-128"/>
                        </a:rPr>
                        <a:t>　　　　　　　　・</a:t>
                      </a:r>
                      <a:endParaRPr kumimoji="1" lang="en-US" altLang="ja-JP" sz="11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531009838"/>
                  </a:ext>
                </a:extLst>
              </a:tr>
              <a:tr h="370840">
                <a:tc>
                  <a:txBody>
                    <a:bodyPr/>
                    <a:lstStyle/>
                    <a:p>
                      <a:r>
                        <a:rPr kumimoji="1" lang="ja-JP" altLang="en-US" sz="1100" b="0" dirty="0">
                          <a:latin typeface="Meiryo UI" panose="020B0604030504040204" pitchFamily="50" charset="-128"/>
                          <a:ea typeface="Meiryo UI" panose="020B0604030504040204" pitchFamily="50" charset="-128"/>
                        </a:rPr>
                        <a:t>方法論</a:t>
                      </a:r>
                    </a:p>
                  </a:txBody>
                  <a:tcPr/>
                </a:tc>
                <a:tc>
                  <a:txBody>
                    <a:bodyPr/>
                    <a:lstStyle/>
                    <a:p>
                      <a:r>
                        <a:rPr lang="ja-JP" altLang="en-US" sz="1100" b="0" dirty="0">
                          <a:latin typeface="Meiryo UI" panose="020B0604030504040204" pitchFamily="50" charset="-128"/>
                          <a:ea typeface="Meiryo UI" panose="020B0604030504040204" pitchFamily="50" charset="-128"/>
                        </a:rPr>
                        <a:t>キーニーズ法として体系化</a:t>
                      </a:r>
                      <a:endParaRPr lang="en-US" altLang="ja-JP" sz="1100" b="0" dirty="0">
                        <a:latin typeface="Meiryo UI" panose="020B0604030504040204" pitchFamily="50" charset="-128"/>
                        <a:ea typeface="Meiryo UI" panose="020B0604030504040204" pitchFamily="50" charset="-128"/>
                      </a:endParaRPr>
                    </a:p>
                    <a:p>
                      <a:r>
                        <a:rPr kumimoji="1" lang="ja-JP" altLang="en-US" sz="1100" b="0" dirty="0">
                          <a:latin typeface="Meiryo UI" panose="020B0604030504040204" pitchFamily="50" charset="-128"/>
                          <a:ea typeface="Meiryo UI" panose="020B0604030504040204" pitchFamily="50" charset="-128"/>
                        </a:rPr>
                        <a:t>・</a:t>
                      </a:r>
                      <a:r>
                        <a:rPr kumimoji="1" lang="en-US" altLang="ja-JP" sz="1100" b="0" dirty="0">
                          <a:latin typeface="Meiryo UI" panose="020B0604030504040204" pitchFamily="50" charset="-128"/>
                          <a:ea typeface="Meiryo UI" panose="020B0604030504040204" pitchFamily="50" charset="-128"/>
                        </a:rPr>
                        <a:t>C/P</a:t>
                      </a:r>
                      <a:r>
                        <a:rPr kumimoji="1" lang="ja-JP" altLang="en-US" sz="1100" b="0" dirty="0">
                          <a:latin typeface="Meiryo UI" panose="020B0604030504040204" pitchFamily="50" charset="-128"/>
                          <a:ea typeface="Meiryo UI" panose="020B0604030504040204" pitchFamily="50" charset="-128"/>
                        </a:rPr>
                        <a:t>バランス理論</a:t>
                      </a:r>
                      <a:endParaRPr kumimoji="1" lang="en-US" altLang="ja-JP" sz="1100" b="0" dirty="0">
                        <a:latin typeface="Meiryo UI" panose="020B0604030504040204" pitchFamily="50" charset="-128"/>
                        <a:ea typeface="Meiryo UI" panose="020B0604030504040204" pitchFamily="50" charset="-128"/>
                      </a:endParaRPr>
                    </a:p>
                    <a:p>
                      <a:r>
                        <a:rPr kumimoji="1" lang="ja-JP" altLang="en-US" sz="1100" b="0" dirty="0">
                          <a:latin typeface="Meiryo UI" panose="020B0604030504040204" pitchFamily="50" charset="-128"/>
                          <a:ea typeface="Meiryo UI" panose="020B0604030504040204" pitchFamily="50" charset="-128"/>
                        </a:rPr>
                        <a:t>・未充足ニーズ理論</a:t>
                      </a:r>
                      <a:endParaRPr kumimoji="1" lang="en-US" altLang="ja-JP" sz="1100" b="0" dirty="0">
                        <a:latin typeface="Meiryo UI" panose="020B0604030504040204" pitchFamily="50" charset="-128"/>
                        <a:ea typeface="Meiryo UI" panose="020B0604030504040204" pitchFamily="50" charset="-128"/>
                      </a:endParaRPr>
                    </a:p>
                    <a:p>
                      <a:r>
                        <a:rPr kumimoji="1" lang="ja-JP" altLang="en-US" sz="1100" b="0" dirty="0">
                          <a:latin typeface="Meiryo UI" panose="020B0604030504040204" pitchFamily="50" charset="-128"/>
                          <a:ea typeface="Meiryo UI" panose="020B0604030504040204" pitchFamily="50" charset="-128"/>
                        </a:rPr>
                        <a:t>・市場創造理論</a:t>
                      </a:r>
                    </a:p>
                  </a:txBody>
                  <a:tcPr/>
                </a:tc>
                <a:extLst>
                  <a:ext uri="{0D108BD9-81ED-4DB2-BD59-A6C34878D82A}">
                    <a16:rowId xmlns:a16="http://schemas.microsoft.com/office/drawing/2014/main" val="210563028"/>
                  </a:ext>
                </a:extLst>
              </a:tr>
            </a:tbl>
          </a:graphicData>
        </a:graphic>
      </p:graphicFrame>
    </p:spTree>
    <p:extLst>
      <p:ext uri="{BB962C8B-B14F-4D97-AF65-F5344CB8AC3E}">
        <p14:creationId xmlns:p14="http://schemas.microsoft.com/office/powerpoint/2010/main" val="10274611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C6B797-B960-41DB-A01B-113246982102}"/>
              </a:ext>
            </a:extLst>
          </p:cNvPr>
          <p:cNvSpPr>
            <a:spLocks noGrp="1"/>
          </p:cNvSpPr>
          <p:nvPr>
            <p:ph type="title"/>
          </p:nvPr>
        </p:nvSpPr>
        <p:spPr/>
        <p:txBody>
          <a:bodyPr/>
          <a:lstStyle/>
          <a:p>
            <a:r>
              <a:rPr kumimoji="1" lang="ja-JP" altLang="en-US" dirty="0"/>
              <a:t>まとめ</a:t>
            </a:r>
          </a:p>
        </p:txBody>
      </p:sp>
      <p:sp>
        <p:nvSpPr>
          <p:cNvPr id="3" name="コンテンツ プレースホルダー 2">
            <a:extLst>
              <a:ext uri="{FF2B5EF4-FFF2-40B4-BE49-F238E27FC236}">
                <a16:creationId xmlns:a16="http://schemas.microsoft.com/office/drawing/2014/main" id="{0F60BAA6-FAB9-486B-8B00-8AC081D6D185}"/>
              </a:ext>
            </a:extLst>
          </p:cNvPr>
          <p:cNvSpPr>
            <a:spLocks noGrp="1"/>
          </p:cNvSpPr>
          <p:nvPr>
            <p:ph idx="1"/>
          </p:nvPr>
        </p:nvSpPr>
        <p:spPr/>
        <p:txBody>
          <a:bodyPr/>
          <a:lstStyle/>
          <a:p>
            <a:r>
              <a:rPr kumimoji="1" lang="ja-JP" altLang="en-US" sz="2000" dirty="0"/>
              <a:t>市場創造に関連する研究論文を中心に各種文献にあたり、分類の枠組みを提案した。</a:t>
            </a:r>
            <a:endParaRPr kumimoji="1" lang="en-US" altLang="ja-JP" sz="2000" dirty="0"/>
          </a:p>
          <a:p>
            <a:endParaRPr lang="en-US" altLang="ja-JP" sz="2000" dirty="0"/>
          </a:p>
          <a:p>
            <a:r>
              <a:rPr kumimoji="1" lang="ja-JP" altLang="en-US" sz="2000" dirty="0"/>
              <a:t>市場研究については</a:t>
            </a:r>
            <a:r>
              <a:rPr kumimoji="1" lang="en-US" altLang="ja-JP" sz="2000" dirty="0"/>
              <a:t>1990</a:t>
            </a:r>
            <a:r>
              <a:rPr kumimoji="1" lang="ja-JP" altLang="en-US" sz="2000" dirty="0"/>
              <a:t>年代、戦略論については</a:t>
            </a:r>
            <a:r>
              <a:rPr kumimoji="1" lang="en-US" altLang="ja-JP" sz="2000" dirty="0"/>
              <a:t>2000</a:t>
            </a:r>
            <a:r>
              <a:rPr kumimoji="1" lang="ja-JP" altLang="en-US" sz="2000" dirty="0"/>
              <a:t>年前後に活発な研究が発表されているが、近年の研究は減少しているように見られる。</a:t>
            </a:r>
            <a:endParaRPr kumimoji="1" lang="en-US" altLang="ja-JP" sz="2000" dirty="0"/>
          </a:p>
          <a:p>
            <a:endParaRPr lang="en-US" altLang="ja-JP" sz="2000" dirty="0"/>
          </a:p>
          <a:p>
            <a:r>
              <a:rPr kumimoji="1" lang="ja-JP" altLang="en-US" sz="2000" dirty="0"/>
              <a:t>先発優位についてはすでに議論の余地はないと確信したが、実務界での周知が進まないことはわが国経済にとって致命的な課題と考える。</a:t>
            </a:r>
            <a:endParaRPr kumimoji="1" lang="en-US" altLang="ja-JP" sz="2000" dirty="0"/>
          </a:p>
          <a:p>
            <a:endParaRPr lang="en-US" altLang="ja-JP" sz="2000" dirty="0"/>
          </a:p>
          <a:p>
            <a:r>
              <a:rPr kumimoji="1" lang="ja-JP" altLang="en-US" sz="2000" dirty="0"/>
              <a:t>梅澤ほど多くの主張を長期にわたって発信している研究者はおらず、市場創造に関しては間違いなく世界一の権威と評価できよう。</a:t>
            </a:r>
            <a:endParaRPr kumimoji="1" lang="en-US" altLang="ja-JP" sz="2000" dirty="0"/>
          </a:p>
          <a:p>
            <a:endParaRPr lang="en-US" altLang="ja-JP" sz="2000" dirty="0"/>
          </a:p>
          <a:p>
            <a:r>
              <a:rPr kumimoji="1" lang="ja-JP" altLang="en-US" sz="2000" dirty="0"/>
              <a:t>さらに筆者分類のほとんどの領域にわたって研究／主張がカバーされていることには驚きを禁じ得ない。</a:t>
            </a:r>
            <a:endParaRPr kumimoji="1" lang="en-US" altLang="ja-JP" sz="2000" dirty="0"/>
          </a:p>
          <a:p>
            <a:endParaRPr lang="en-US" altLang="ja-JP" sz="2000" dirty="0"/>
          </a:p>
          <a:p>
            <a:r>
              <a:rPr kumimoji="1" lang="ja-JP" altLang="en-US" sz="2000" dirty="0"/>
              <a:t>マーケター、経営者にこのような研究や方法論を普及していくことは、当会にとって重要な社会的使命と考える。</a:t>
            </a:r>
          </a:p>
        </p:txBody>
      </p:sp>
      <p:sp>
        <p:nvSpPr>
          <p:cNvPr id="4" name="スライド番号プレースホルダー 3">
            <a:extLst>
              <a:ext uri="{FF2B5EF4-FFF2-40B4-BE49-F238E27FC236}">
                <a16:creationId xmlns:a16="http://schemas.microsoft.com/office/drawing/2014/main" id="{C8A04D1F-3F59-4F0B-A738-8F77BC8605C8}"/>
              </a:ext>
            </a:extLst>
          </p:cNvPr>
          <p:cNvSpPr>
            <a:spLocks noGrp="1"/>
          </p:cNvSpPr>
          <p:nvPr>
            <p:ph type="sldNum" sz="quarter" idx="12"/>
          </p:nvPr>
        </p:nvSpPr>
        <p:spPr/>
        <p:txBody>
          <a:bodyPr/>
          <a:lstStyle/>
          <a:p>
            <a:pPr>
              <a:defRPr/>
            </a:pPr>
            <a:fld id="{099A0AE0-682A-4267-8A0B-EC500A4CD3EA}" type="slidenum">
              <a:rPr lang="en-US" altLang="ja-JP" smtClean="0"/>
              <a:pPr>
                <a:defRPr/>
              </a:pPr>
              <a:t>15</a:t>
            </a:fld>
            <a:endParaRPr lang="en-US" altLang="ja-JP"/>
          </a:p>
        </p:txBody>
      </p:sp>
    </p:spTree>
    <p:extLst>
      <p:ext uri="{BB962C8B-B14F-4D97-AF65-F5344CB8AC3E}">
        <p14:creationId xmlns:p14="http://schemas.microsoft.com/office/powerpoint/2010/main" val="2770810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問題提起</a:t>
            </a:r>
          </a:p>
        </p:txBody>
      </p:sp>
      <p:sp>
        <p:nvSpPr>
          <p:cNvPr id="3" name="コンテンツ プレースホルダー 2">
            <a:extLst>
              <a:ext uri="{FF2B5EF4-FFF2-40B4-BE49-F238E27FC236}">
                <a16:creationId xmlns:a16="http://schemas.microsoft.com/office/drawing/2014/main" id="{664E74D9-F4D0-437C-BBBC-609B83383A19}"/>
              </a:ext>
            </a:extLst>
          </p:cNvPr>
          <p:cNvSpPr>
            <a:spLocks noGrp="1"/>
          </p:cNvSpPr>
          <p:nvPr>
            <p:ph idx="1"/>
          </p:nvPr>
        </p:nvSpPr>
        <p:spPr/>
        <p:txBody>
          <a:bodyPr/>
          <a:lstStyle/>
          <a:p>
            <a:r>
              <a:rPr lang="ja-JP" altLang="en-US" sz="2400" dirty="0"/>
              <a:t>当会は「成功率向上」に関する各種研究を行う開かれた場であり、その必要条件である「市場創造」が研究対象の中心となっている。</a:t>
            </a:r>
            <a:endParaRPr lang="en-US" altLang="ja-JP" sz="2400" dirty="0"/>
          </a:p>
          <a:p>
            <a:pPr lvl="1"/>
            <a:r>
              <a:rPr lang="ja-JP" altLang="en-US" sz="2000" dirty="0"/>
              <a:t>研究会設立趣旨より</a:t>
            </a:r>
            <a:endParaRPr lang="en-US" altLang="ja-JP" sz="2000" dirty="0"/>
          </a:p>
          <a:p>
            <a:pPr lvl="2"/>
            <a:r>
              <a:rPr lang="en-US" altLang="ja-JP" sz="1800" dirty="0"/>
              <a:t>『</a:t>
            </a:r>
            <a:r>
              <a:rPr lang="ja-JP" altLang="en-US" sz="1800" dirty="0"/>
              <a:t>「成功率向上」を目的として理論、手法、実態について研究し、新市場の創造のために、その成果を参加法人のみならず、広く公表して社会に還元する学会の設立を提案し、・・・・</a:t>
            </a:r>
            <a:r>
              <a:rPr lang="en-US" altLang="ja-JP" sz="1800" dirty="0"/>
              <a:t>』</a:t>
            </a:r>
          </a:p>
          <a:p>
            <a:pPr lvl="2"/>
            <a:endParaRPr lang="en-US" altLang="ja-JP" sz="1800" dirty="0"/>
          </a:p>
          <a:p>
            <a:r>
              <a:rPr lang="ja-JP" altLang="en-US" sz="2400" dirty="0"/>
              <a:t>これまで</a:t>
            </a:r>
            <a:r>
              <a:rPr lang="en-US" altLang="ja-JP" sz="2400" dirty="0"/>
              <a:t>MIP</a:t>
            </a:r>
            <a:r>
              <a:rPr lang="ja-JP" altLang="en-US" sz="2400" dirty="0"/>
              <a:t>理論、キーニーズ法、</a:t>
            </a:r>
            <a:r>
              <a:rPr lang="en-US" altLang="ja-JP" sz="2400" dirty="0"/>
              <a:t>GDI</a:t>
            </a:r>
            <a:r>
              <a:rPr lang="ja-JP" altLang="en-US" sz="2400" dirty="0"/>
              <a:t>等の梅澤理論に関する研究が中心となってきた。</a:t>
            </a:r>
            <a:endParaRPr lang="en-US" altLang="ja-JP" sz="2400" dirty="0"/>
          </a:p>
          <a:p>
            <a:endParaRPr lang="en-US" altLang="ja-JP" sz="2400" dirty="0"/>
          </a:p>
          <a:p>
            <a:r>
              <a:rPr lang="ja-JP" altLang="en-US" sz="2400" dirty="0"/>
              <a:t>市場創造に関するさらなる発展のために、関連研究について視野を広げ、さらなる知見の拡大、理論の発展を目指す。</a:t>
            </a:r>
            <a:endParaRPr lang="en-US" altLang="ja-JP" sz="2400" dirty="0"/>
          </a:p>
        </p:txBody>
      </p:sp>
      <p:sp>
        <p:nvSpPr>
          <p:cNvPr id="4" name="スライド番号プレースホルダー 3"/>
          <p:cNvSpPr>
            <a:spLocks noGrp="1"/>
          </p:cNvSpPr>
          <p:nvPr>
            <p:ph type="sldNum" sz="quarter" idx="12"/>
          </p:nvPr>
        </p:nvSpPr>
        <p:spPr/>
        <p:txBody>
          <a:bodyPr/>
          <a:lstStyle/>
          <a:p>
            <a:pPr>
              <a:defRPr/>
            </a:pPr>
            <a:fld id="{099A0AE0-682A-4267-8A0B-EC500A4CD3EA}" type="slidenum">
              <a:rPr lang="en-US" altLang="ja-JP" smtClean="0"/>
              <a:pPr>
                <a:defRPr/>
              </a:pPr>
              <a:t>1</a:t>
            </a:fld>
            <a:endParaRPr lang="en-US" altLang="ja-JP"/>
          </a:p>
        </p:txBody>
      </p:sp>
    </p:spTree>
    <p:extLst>
      <p:ext uri="{BB962C8B-B14F-4D97-AF65-F5344CB8AC3E}">
        <p14:creationId xmlns:p14="http://schemas.microsoft.com/office/powerpoint/2010/main" val="134106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6F0726-3FD0-4811-8D29-E02BC1DB92F4}"/>
              </a:ext>
            </a:extLst>
          </p:cNvPr>
          <p:cNvSpPr>
            <a:spLocks noGrp="1"/>
          </p:cNvSpPr>
          <p:nvPr>
            <p:ph type="title"/>
          </p:nvPr>
        </p:nvSpPr>
        <p:spPr/>
        <p:txBody>
          <a:bodyPr/>
          <a:lstStyle/>
          <a:p>
            <a:r>
              <a:rPr kumimoji="1" lang="ja-JP" altLang="en-US" dirty="0"/>
              <a:t>研究目的</a:t>
            </a:r>
          </a:p>
        </p:txBody>
      </p:sp>
      <p:sp>
        <p:nvSpPr>
          <p:cNvPr id="3" name="コンテンツ プレースホルダー 2">
            <a:extLst>
              <a:ext uri="{FF2B5EF4-FFF2-40B4-BE49-F238E27FC236}">
                <a16:creationId xmlns:a16="http://schemas.microsoft.com/office/drawing/2014/main" id="{19717A95-9FF7-4A1F-B7D3-66D67DA3B63D}"/>
              </a:ext>
            </a:extLst>
          </p:cNvPr>
          <p:cNvSpPr>
            <a:spLocks noGrp="1"/>
          </p:cNvSpPr>
          <p:nvPr>
            <p:ph idx="1"/>
          </p:nvPr>
        </p:nvSpPr>
        <p:spPr/>
        <p:txBody>
          <a:bodyPr/>
          <a:lstStyle/>
          <a:p>
            <a:r>
              <a:rPr kumimoji="1" lang="ja-JP" altLang="en-US" dirty="0"/>
              <a:t>市場創造に類する各種研究の分類、整理、考察を行い、本領域に関する広い全体的な展望（パースペクティブ）を共有する。</a:t>
            </a:r>
            <a:endParaRPr kumimoji="1" lang="en-US" altLang="ja-JP" dirty="0"/>
          </a:p>
          <a:p>
            <a:endParaRPr lang="en-US" altLang="ja-JP" dirty="0"/>
          </a:p>
          <a:p>
            <a:r>
              <a:rPr kumimoji="1" lang="ja-JP" altLang="en-US" dirty="0"/>
              <a:t>梅澤理論とのかかわりを体系的に整理し、各種研究との異同のポイントを明確化し考察を加える。</a:t>
            </a:r>
            <a:endParaRPr kumimoji="1" lang="en-US" altLang="ja-JP" dirty="0"/>
          </a:p>
          <a:p>
            <a:endParaRPr lang="en-US" altLang="ja-JP" dirty="0"/>
          </a:p>
          <a:p>
            <a:r>
              <a:rPr kumimoji="1" lang="ja-JP" altLang="en-US" dirty="0"/>
              <a:t>今後の研究・技法開発の方向性について提言を得る。</a:t>
            </a:r>
          </a:p>
        </p:txBody>
      </p:sp>
      <p:sp>
        <p:nvSpPr>
          <p:cNvPr id="4" name="スライド番号プレースホルダー 3">
            <a:extLst>
              <a:ext uri="{FF2B5EF4-FFF2-40B4-BE49-F238E27FC236}">
                <a16:creationId xmlns:a16="http://schemas.microsoft.com/office/drawing/2014/main" id="{A933BD54-5C66-4B8F-A046-84DD6DFD61DB}"/>
              </a:ext>
            </a:extLst>
          </p:cNvPr>
          <p:cNvSpPr>
            <a:spLocks noGrp="1"/>
          </p:cNvSpPr>
          <p:nvPr>
            <p:ph type="sldNum" sz="quarter" idx="12"/>
          </p:nvPr>
        </p:nvSpPr>
        <p:spPr/>
        <p:txBody>
          <a:bodyPr/>
          <a:lstStyle/>
          <a:p>
            <a:pPr>
              <a:defRPr/>
            </a:pPr>
            <a:fld id="{099A0AE0-682A-4267-8A0B-EC500A4CD3EA}" type="slidenum">
              <a:rPr lang="en-US" altLang="ja-JP" smtClean="0"/>
              <a:pPr>
                <a:defRPr/>
              </a:pPr>
              <a:t>2</a:t>
            </a:fld>
            <a:endParaRPr lang="en-US" altLang="ja-JP"/>
          </a:p>
        </p:txBody>
      </p:sp>
    </p:spTree>
    <p:extLst>
      <p:ext uri="{BB962C8B-B14F-4D97-AF65-F5344CB8AC3E}">
        <p14:creationId xmlns:p14="http://schemas.microsoft.com/office/powerpoint/2010/main" val="2645806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156904-8566-4EB2-A487-604799307B2B}"/>
              </a:ext>
            </a:extLst>
          </p:cNvPr>
          <p:cNvSpPr>
            <a:spLocks noGrp="1"/>
          </p:cNvSpPr>
          <p:nvPr>
            <p:ph type="title"/>
          </p:nvPr>
        </p:nvSpPr>
        <p:spPr/>
        <p:txBody>
          <a:bodyPr/>
          <a:lstStyle/>
          <a:p>
            <a:r>
              <a:rPr lang="ja-JP" altLang="en-US" dirty="0"/>
              <a:t>先発優位性に関する研究の分類</a:t>
            </a:r>
            <a:endParaRPr kumimoji="1" lang="ja-JP" altLang="en-US" dirty="0"/>
          </a:p>
        </p:txBody>
      </p:sp>
      <p:graphicFrame>
        <p:nvGraphicFramePr>
          <p:cNvPr id="5" name="コンテンツ プレースホルダー 4">
            <a:extLst>
              <a:ext uri="{FF2B5EF4-FFF2-40B4-BE49-F238E27FC236}">
                <a16:creationId xmlns:a16="http://schemas.microsoft.com/office/drawing/2014/main" id="{FEAE215D-327B-4123-8651-4C89AF3701B2}"/>
              </a:ext>
            </a:extLst>
          </p:cNvPr>
          <p:cNvGraphicFramePr>
            <a:graphicFrameLocks noGrp="1"/>
          </p:cNvGraphicFramePr>
          <p:nvPr>
            <p:ph idx="1"/>
            <p:extLst>
              <p:ext uri="{D42A27DB-BD31-4B8C-83A1-F6EECF244321}">
                <p14:modId xmlns:p14="http://schemas.microsoft.com/office/powerpoint/2010/main" val="1017605366"/>
              </p:ext>
            </p:extLst>
          </p:nvPr>
        </p:nvGraphicFramePr>
        <p:xfrm>
          <a:off x="457200" y="836711"/>
          <a:ext cx="8229600" cy="5948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スライド番号プレースホルダー 3">
            <a:extLst>
              <a:ext uri="{FF2B5EF4-FFF2-40B4-BE49-F238E27FC236}">
                <a16:creationId xmlns:a16="http://schemas.microsoft.com/office/drawing/2014/main" id="{6DD95BDB-54BE-43F7-A721-8D067EAA88AC}"/>
              </a:ext>
            </a:extLst>
          </p:cNvPr>
          <p:cNvSpPr>
            <a:spLocks noGrp="1"/>
          </p:cNvSpPr>
          <p:nvPr>
            <p:ph type="sldNum" sz="quarter" idx="12"/>
          </p:nvPr>
        </p:nvSpPr>
        <p:spPr/>
        <p:txBody>
          <a:bodyPr/>
          <a:lstStyle/>
          <a:p>
            <a:pPr>
              <a:defRPr/>
            </a:pPr>
            <a:fld id="{099A0AE0-682A-4267-8A0B-EC500A4CD3EA}" type="slidenum">
              <a:rPr lang="en-US" altLang="ja-JP" smtClean="0"/>
              <a:pPr>
                <a:defRPr/>
              </a:pPr>
              <a:t>3</a:t>
            </a:fld>
            <a:endParaRPr lang="en-US" altLang="ja-JP"/>
          </a:p>
        </p:txBody>
      </p:sp>
    </p:spTree>
    <p:extLst>
      <p:ext uri="{BB962C8B-B14F-4D97-AF65-F5344CB8AC3E}">
        <p14:creationId xmlns:p14="http://schemas.microsoft.com/office/powerpoint/2010/main" val="1504830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156904-8566-4EB2-A487-604799307B2B}"/>
              </a:ext>
            </a:extLst>
          </p:cNvPr>
          <p:cNvSpPr>
            <a:spLocks noGrp="1"/>
          </p:cNvSpPr>
          <p:nvPr>
            <p:ph type="title"/>
          </p:nvPr>
        </p:nvSpPr>
        <p:spPr/>
        <p:txBody>
          <a:bodyPr/>
          <a:lstStyle/>
          <a:p>
            <a:r>
              <a:rPr lang="ja-JP" altLang="en-US" dirty="0"/>
              <a:t>先発優位性に関する研究（梅澤を除く）</a:t>
            </a:r>
            <a:endParaRPr kumimoji="1" lang="ja-JP" altLang="en-US" dirty="0"/>
          </a:p>
        </p:txBody>
      </p:sp>
      <p:sp>
        <p:nvSpPr>
          <p:cNvPr id="4" name="スライド番号プレースホルダー 3">
            <a:extLst>
              <a:ext uri="{FF2B5EF4-FFF2-40B4-BE49-F238E27FC236}">
                <a16:creationId xmlns:a16="http://schemas.microsoft.com/office/drawing/2014/main" id="{6DD95BDB-54BE-43F7-A721-8D067EAA88AC}"/>
              </a:ext>
            </a:extLst>
          </p:cNvPr>
          <p:cNvSpPr>
            <a:spLocks noGrp="1"/>
          </p:cNvSpPr>
          <p:nvPr>
            <p:ph type="sldNum" sz="quarter" idx="12"/>
          </p:nvPr>
        </p:nvSpPr>
        <p:spPr/>
        <p:txBody>
          <a:bodyPr/>
          <a:lstStyle/>
          <a:p>
            <a:pPr>
              <a:defRPr/>
            </a:pPr>
            <a:fld id="{099A0AE0-682A-4267-8A0B-EC500A4CD3EA}" type="slidenum">
              <a:rPr lang="en-US" altLang="ja-JP" smtClean="0"/>
              <a:pPr>
                <a:defRPr/>
              </a:pPr>
              <a:t>4</a:t>
            </a:fld>
            <a:endParaRPr lang="en-US" altLang="ja-JP"/>
          </a:p>
        </p:txBody>
      </p:sp>
      <p:graphicFrame>
        <p:nvGraphicFramePr>
          <p:cNvPr id="3" name="表 9">
            <a:extLst>
              <a:ext uri="{FF2B5EF4-FFF2-40B4-BE49-F238E27FC236}">
                <a16:creationId xmlns:a16="http://schemas.microsoft.com/office/drawing/2014/main" id="{9E16A4B7-0F5C-4252-9DA2-FB4321A146A3}"/>
              </a:ext>
            </a:extLst>
          </p:cNvPr>
          <p:cNvGraphicFramePr>
            <a:graphicFrameLocks noGrp="1"/>
          </p:cNvGraphicFramePr>
          <p:nvPr>
            <p:extLst>
              <p:ext uri="{D42A27DB-BD31-4B8C-83A1-F6EECF244321}">
                <p14:modId xmlns:p14="http://schemas.microsoft.com/office/powerpoint/2010/main" val="308575902"/>
              </p:ext>
            </p:extLst>
          </p:nvPr>
        </p:nvGraphicFramePr>
        <p:xfrm>
          <a:off x="313184" y="908720"/>
          <a:ext cx="4114800" cy="5034280"/>
        </p:xfrm>
        <a:graphic>
          <a:graphicData uri="http://schemas.openxmlformats.org/drawingml/2006/table">
            <a:tbl>
              <a:tblPr firstRow="1" bandRow="1">
                <a:tableStyleId>{5C22544A-7EE6-4342-B048-85BDC9FD1C3A}</a:tableStyleId>
              </a:tblPr>
              <a:tblGrid>
                <a:gridCol w="1027696">
                  <a:extLst>
                    <a:ext uri="{9D8B030D-6E8A-4147-A177-3AD203B41FA5}">
                      <a16:colId xmlns:a16="http://schemas.microsoft.com/office/drawing/2014/main" val="1576058461"/>
                    </a:ext>
                  </a:extLst>
                </a:gridCol>
                <a:gridCol w="3087104">
                  <a:extLst>
                    <a:ext uri="{9D8B030D-6E8A-4147-A177-3AD203B41FA5}">
                      <a16:colId xmlns:a16="http://schemas.microsoft.com/office/drawing/2014/main" val="2092640161"/>
                    </a:ext>
                  </a:extLst>
                </a:gridCol>
              </a:tblGrid>
              <a:tr h="370840">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分類</a:t>
                      </a:r>
                    </a:p>
                  </a:txBody>
                  <a:tcPr/>
                </a:tc>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論文</a:t>
                      </a:r>
                    </a:p>
                  </a:txBody>
                  <a:tcPr/>
                </a:tc>
                <a:extLst>
                  <a:ext uri="{0D108BD9-81ED-4DB2-BD59-A6C34878D82A}">
                    <a16:rowId xmlns:a16="http://schemas.microsoft.com/office/drawing/2014/main" val="33747265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Meiryo UI" panose="020B0604030504040204" pitchFamily="50" charset="-128"/>
                          <a:ea typeface="Meiryo UI" panose="020B0604030504040204" pitchFamily="50" charset="-128"/>
                        </a:rPr>
                        <a:t>市場研究</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latin typeface="Meiryo UI" panose="020B0604030504040204" pitchFamily="50" charset="-128"/>
                          <a:ea typeface="Meiryo UI" panose="020B0604030504040204" pitchFamily="50" charset="-128"/>
                        </a:rPr>
                        <a:t>―</a:t>
                      </a:r>
                      <a:r>
                        <a:rPr kumimoji="1" lang="ja-JP" altLang="en-US" sz="1200" b="0" dirty="0">
                          <a:latin typeface="Meiryo UI" panose="020B0604030504040204" pitchFamily="50" charset="-128"/>
                          <a:ea typeface="Meiryo UI" panose="020B0604030504040204" pitchFamily="50" charset="-128"/>
                        </a:rPr>
                        <a:t>先発優位</a:t>
                      </a:r>
                    </a:p>
                  </a:txBody>
                  <a:tcPr/>
                </a:tc>
                <a:tc>
                  <a:txBody>
                    <a:bodyPr/>
                    <a:lstStyle/>
                    <a:p>
                      <a:r>
                        <a:rPr kumimoji="1" lang="en-US" altLang="ja-JP" sz="1200" b="0" dirty="0">
                          <a:latin typeface="Meiryo UI" panose="020B0604030504040204" pitchFamily="50" charset="-128"/>
                          <a:ea typeface="Meiryo UI" panose="020B0604030504040204" pitchFamily="50" charset="-128"/>
                        </a:rPr>
                        <a:t>Robinson and </a:t>
                      </a:r>
                      <a:r>
                        <a:rPr kumimoji="1" lang="en-US" altLang="ja-JP" sz="1200" b="0" dirty="0" err="1">
                          <a:latin typeface="Meiryo UI" panose="020B0604030504040204" pitchFamily="50" charset="-128"/>
                          <a:ea typeface="Meiryo UI" panose="020B0604030504040204" pitchFamily="50" charset="-128"/>
                        </a:rPr>
                        <a:t>Fornell</a:t>
                      </a:r>
                      <a:r>
                        <a:rPr kumimoji="1" lang="en-US" altLang="ja-JP" sz="1200" b="0" dirty="0">
                          <a:latin typeface="Meiryo UI" panose="020B0604030504040204" pitchFamily="50" charset="-128"/>
                          <a:ea typeface="Meiryo UI" panose="020B0604030504040204" pitchFamily="50" charset="-128"/>
                        </a:rPr>
                        <a:t>(1985)</a:t>
                      </a:r>
                    </a:p>
                    <a:p>
                      <a:r>
                        <a:rPr lang="en-US" altLang="ja-JP" sz="1200" b="0" dirty="0">
                          <a:latin typeface="Meiryo UI" panose="020B0604030504040204" pitchFamily="50" charset="-128"/>
                          <a:ea typeface="Meiryo UI" panose="020B0604030504040204" pitchFamily="50" charset="-128"/>
                        </a:rPr>
                        <a:t>Urban and </a:t>
                      </a:r>
                      <a:r>
                        <a:rPr lang="en-US" altLang="ja-JP" sz="1200" b="0" dirty="0" err="1">
                          <a:latin typeface="Meiryo UI" panose="020B0604030504040204" pitchFamily="50" charset="-128"/>
                          <a:ea typeface="Meiryo UI" panose="020B0604030504040204" pitchFamily="50" charset="-128"/>
                        </a:rPr>
                        <a:t>Kalyanaram</a:t>
                      </a:r>
                      <a:r>
                        <a:rPr lang="en-US" altLang="ja-JP" sz="1200" b="0" dirty="0">
                          <a:latin typeface="Meiryo UI" panose="020B0604030504040204" pitchFamily="50" charset="-128"/>
                          <a:ea typeface="Meiryo UI" panose="020B0604030504040204" pitchFamily="50" charset="-128"/>
                        </a:rPr>
                        <a:t>(1992)</a:t>
                      </a:r>
                    </a:p>
                    <a:p>
                      <a:r>
                        <a:rPr kumimoji="1" lang="en-US" altLang="ja-JP" sz="1200" b="0" dirty="0">
                          <a:latin typeface="Meiryo UI" panose="020B0604030504040204" pitchFamily="50" charset="-128"/>
                          <a:ea typeface="Meiryo UI" panose="020B0604030504040204" pitchFamily="50" charset="-128"/>
                        </a:rPr>
                        <a:t>Alpert, </a:t>
                      </a:r>
                      <a:r>
                        <a:rPr kumimoji="1" lang="en-US" altLang="ja-JP" sz="1200" b="0" dirty="0" err="1">
                          <a:latin typeface="Meiryo UI" panose="020B0604030504040204" pitchFamily="50" charset="-128"/>
                          <a:ea typeface="Meiryo UI" panose="020B0604030504040204" pitchFamily="50" charset="-128"/>
                        </a:rPr>
                        <a:t>Kamins</a:t>
                      </a:r>
                      <a:r>
                        <a:rPr kumimoji="1" lang="en-US" altLang="ja-JP" sz="1200" b="0" dirty="0">
                          <a:latin typeface="Meiryo UI" panose="020B0604030504040204" pitchFamily="50" charset="-128"/>
                          <a:ea typeface="Meiryo UI" panose="020B0604030504040204" pitchFamily="50" charset="-128"/>
                        </a:rPr>
                        <a:t>,</a:t>
                      </a:r>
                      <a:r>
                        <a:rPr lang="ja-JP" altLang="en-US" sz="1200" b="0" dirty="0">
                          <a:latin typeface="Meiryo UI" panose="020B0604030504040204" pitchFamily="50" charset="-128"/>
                          <a:ea typeface="Meiryo UI" panose="020B0604030504040204" pitchFamily="50" charset="-128"/>
                        </a:rPr>
                        <a:t> </a:t>
                      </a:r>
                      <a:r>
                        <a:rPr lang="en-US" altLang="ja-JP" sz="1200" b="0" dirty="0">
                          <a:latin typeface="Meiryo UI" panose="020B0604030504040204" pitchFamily="50" charset="-128"/>
                          <a:ea typeface="Meiryo UI" panose="020B0604030504040204" pitchFamily="50" charset="-128"/>
                        </a:rPr>
                        <a:t>and</a:t>
                      </a:r>
                      <a:r>
                        <a:rPr lang="ja-JP" altLang="en-US" sz="1200" b="0" dirty="0">
                          <a:latin typeface="Meiryo UI" panose="020B0604030504040204" pitchFamily="50" charset="-128"/>
                          <a:ea typeface="Meiryo UI" panose="020B0604030504040204" pitchFamily="50" charset="-128"/>
                        </a:rPr>
                        <a:t> </a:t>
                      </a:r>
                      <a:r>
                        <a:rPr lang="en-US" altLang="ja-JP" sz="1200" b="0" dirty="0">
                          <a:latin typeface="Meiryo UI" panose="020B0604030504040204" pitchFamily="50" charset="-128"/>
                          <a:ea typeface="Meiryo UI" panose="020B0604030504040204" pitchFamily="50" charset="-128"/>
                        </a:rPr>
                        <a:t>Graham(1992)</a:t>
                      </a:r>
                    </a:p>
                    <a:p>
                      <a:r>
                        <a:rPr kumimoji="1" lang="en-US" altLang="ja-JP" sz="1200" b="0" dirty="0">
                          <a:latin typeface="Meiryo UI" panose="020B0604030504040204" pitchFamily="50" charset="-128"/>
                          <a:ea typeface="Meiryo UI" panose="020B0604030504040204" pitchFamily="50" charset="-128"/>
                        </a:rPr>
                        <a:t>Broun and Lattin</a:t>
                      </a:r>
                      <a:r>
                        <a:rPr lang="en-US" altLang="ja-JP" sz="1200" b="0" dirty="0">
                          <a:latin typeface="Meiryo UI" panose="020B0604030504040204" pitchFamily="50" charset="-128"/>
                          <a:ea typeface="Meiryo UI" panose="020B0604030504040204" pitchFamily="50" charset="-128"/>
                        </a:rPr>
                        <a:t>(1994)</a:t>
                      </a:r>
                    </a:p>
                    <a:p>
                      <a:r>
                        <a:rPr kumimoji="1" lang="en-US" altLang="ja-JP" sz="1200" b="0" dirty="0">
                          <a:latin typeface="Meiryo UI" panose="020B0604030504040204" pitchFamily="50" charset="-128"/>
                          <a:ea typeface="Meiryo UI" panose="020B0604030504040204" pitchFamily="50" charset="-128"/>
                        </a:rPr>
                        <a:t>Huff and Robinson(1994)</a:t>
                      </a:r>
                    </a:p>
                    <a:p>
                      <a:r>
                        <a:rPr lang="ja-JP" altLang="en-US" sz="1200" b="0" dirty="0">
                          <a:latin typeface="Meiryo UI" panose="020B0604030504040204" pitchFamily="50" charset="-128"/>
                          <a:ea typeface="Meiryo UI" panose="020B0604030504040204" pitchFamily="50" charset="-128"/>
                        </a:rPr>
                        <a:t>中村・杉田</a:t>
                      </a:r>
                      <a:r>
                        <a:rPr lang="en-US" altLang="ja-JP" sz="1200" b="0" dirty="0">
                          <a:latin typeface="Meiryo UI" panose="020B0604030504040204" pitchFamily="50" charset="-128"/>
                          <a:ea typeface="Meiryo UI" panose="020B0604030504040204" pitchFamily="50" charset="-128"/>
                        </a:rPr>
                        <a:t>(1995)</a:t>
                      </a:r>
                    </a:p>
                    <a:p>
                      <a:r>
                        <a:rPr kumimoji="1" lang="ja-JP" altLang="en-US" sz="1200" b="0" dirty="0">
                          <a:latin typeface="Meiryo UI" panose="020B0604030504040204" pitchFamily="50" charset="-128"/>
                          <a:ea typeface="Meiryo UI" panose="020B0604030504040204" pitchFamily="50" charset="-128"/>
                        </a:rPr>
                        <a:t>上田・森</a:t>
                      </a:r>
                      <a:r>
                        <a:rPr kumimoji="1" lang="en-US" altLang="ja-JP" sz="1200" b="0" dirty="0">
                          <a:latin typeface="Meiryo UI" panose="020B0604030504040204" pitchFamily="50" charset="-128"/>
                          <a:ea typeface="Meiryo UI" panose="020B0604030504040204" pitchFamily="50" charset="-128"/>
                        </a:rPr>
                        <a:t>(1995)</a:t>
                      </a:r>
                      <a:endParaRPr kumimoji="1" lang="ja-JP" altLang="en-US" sz="12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90332234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Meiryo UI" panose="020B0604030504040204" pitchFamily="50" charset="-128"/>
                          <a:ea typeface="Meiryo UI" panose="020B0604030504040204" pitchFamily="50" charset="-128"/>
                        </a:rPr>
                        <a:t>市場研究</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latin typeface="Meiryo UI" panose="020B0604030504040204" pitchFamily="50" charset="-128"/>
                          <a:ea typeface="Meiryo UI" panose="020B0604030504040204" pitchFamily="50" charset="-128"/>
                        </a:rPr>
                        <a:t>―</a:t>
                      </a:r>
                      <a:r>
                        <a:rPr kumimoji="1" lang="ja-JP" altLang="en-US" sz="1200" b="0" dirty="0">
                          <a:latin typeface="Meiryo UI" panose="020B0604030504040204" pitchFamily="50" charset="-128"/>
                          <a:ea typeface="Meiryo UI" panose="020B0604030504040204" pitchFamily="50" charset="-128"/>
                        </a:rPr>
                        <a:t>後発優位</a:t>
                      </a:r>
                    </a:p>
                  </a:txBody>
                  <a:tcPr/>
                </a:tc>
                <a:tc>
                  <a:txBody>
                    <a:bodyPr/>
                    <a:lstStyle/>
                    <a:p>
                      <a:r>
                        <a:rPr lang="en-US" altLang="ja-JP" sz="1200" b="0" dirty="0">
                          <a:latin typeface="Meiryo UI" panose="020B0604030504040204" pitchFamily="50" charset="-128"/>
                          <a:ea typeface="Meiryo UI" panose="020B0604030504040204" pitchFamily="50" charset="-128"/>
                        </a:rPr>
                        <a:t>Golder and </a:t>
                      </a:r>
                      <a:r>
                        <a:rPr lang="en-US" altLang="ja-JP" sz="1200" b="0" dirty="0" err="1">
                          <a:latin typeface="Meiryo UI" panose="020B0604030504040204" pitchFamily="50" charset="-128"/>
                          <a:ea typeface="Meiryo UI" panose="020B0604030504040204" pitchFamily="50" charset="-128"/>
                        </a:rPr>
                        <a:t>Tellis</a:t>
                      </a:r>
                      <a:r>
                        <a:rPr lang="en-US" altLang="ja-JP" sz="1200" b="0" dirty="0">
                          <a:latin typeface="Meiryo UI" panose="020B0604030504040204" pitchFamily="50" charset="-128"/>
                          <a:ea typeface="Meiryo UI" panose="020B0604030504040204" pitchFamily="50" charset="-128"/>
                        </a:rPr>
                        <a:t>(1993)</a:t>
                      </a:r>
                    </a:p>
                    <a:p>
                      <a:r>
                        <a:rPr kumimoji="1" lang="en-US" altLang="ja-JP" sz="1200" b="0" dirty="0" err="1">
                          <a:latin typeface="Meiryo UI" panose="020B0604030504040204" pitchFamily="50" charset="-128"/>
                          <a:ea typeface="Meiryo UI" panose="020B0604030504040204" pitchFamily="50" charset="-128"/>
                        </a:rPr>
                        <a:t>Schnaar</a:t>
                      </a:r>
                      <a:r>
                        <a:rPr kumimoji="1" lang="en-US" altLang="ja-JP" sz="1200" b="0" dirty="0">
                          <a:latin typeface="Meiryo UI" panose="020B0604030504040204" pitchFamily="50" charset="-128"/>
                          <a:ea typeface="Meiryo UI" panose="020B0604030504040204" pitchFamily="50" charset="-128"/>
                        </a:rPr>
                        <a:t>(1994)</a:t>
                      </a:r>
                    </a:p>
                    <a:p>
                      <a:r>
                        <a:rPr lang="ja-JP" altLang="en-US" sz="1200" b="0" dirty="0">
                          <a:latin typeface="Meiryo UI" panose="020B0604030504040204" pitchFamily="50" charset="-128"/>
                          <a:ea typeface="Meiryo UI" panose="020B0604030504040204" pitchFamily="50" charset="-128"/>
                        </a:rPr>
                        <a:t>新宅</a:t>
                      </a:r>
                      <a:r>
                        <a:rPr lang="en-US" altLang="ja-JP" sz="1200" b="0" dirty="0">
                          <a:latin typeface="Meiryo UI" panose="020B0604030504040204" pitchFamily="50" charset="-128"/>
                          <a:ea typeface="Meiryo UI" panose="020B0604030504040204" pitchFamily="50" charset="-128"/>
                        </a:rPr>
                        <a:t>(1994)</a:t>
                      </a:r>
                    </a:p>
                    <a:p>
                      <a:r>
                        <a:rPr kumimoji="1" lang="en-US" altLang="ja-JP" sz="1200" b="0" dirty="0">
                          <a:latin typeface="Meiryo UI" panose="020B0604030504040204" pitchFamily="50" charset="-128"/>
                          <a:ea typeface="Meiryo UI" panose="020B0604030504040204" pitchFamily="50" charset="-128"/>
                        </a:rPr>
                        <a:t>Shanker, Carpenter, and </a:t>
                      </a:r>
                      <a:r>
                        <a:rPr kumimoji="1" lang="en-US" altLang="ja-JP" sz="1200" b="0" dirty="0" err="1">
                          <a:latin typeface="Meiryo UI" panose="020B0604030504040204" pitchFamily="50" charset="-128"/>
                          <a:ea typeface="Meiryo UI" panose="020B0604030504040204" pitchFamily="50" charset="-128"/>
                        </a:rPr>
                        <a:t>Krishnamur</a:t>
                      </a:r>
                      <a:r>
                        <a:rPr lang="en-US" altLang="ja-JP" sz="1200" b="0" dirty="0" err="1">
                          <a:latin typeface="Meiryo UI" panose="020B0604030504040204" pitchFamily="50" charset="-128"/>
                          <a:ea typeface="Meiryo UI" panose="020B0604030504040204" pitchFamily="50" charset="-128"/>
                        </a:rPr>
                        <a:t>thi</a:t>
                      </a:r>
                      <a:r>
                        <a:rPr lang="en-US" altLang="ja-JP" sz="1200" b="0" dirty="0">
                          <a:latin typeface="Meiryo UI" panose="020B0604030504040204" pitchFamily="50" charset="-128"/>
                          <a:ea typeface="Meiryo UI" panose="020B0604030504040204" pitchFamily="50" charset="-128"/>
                        </a:rPr>
                        <a:t>(1998)</a:t>
                      </a:r>
                      <a:endParaRPr kumimoji="1" lang="ja-JP" altLang="en-US" sz="12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6887291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Meiryo UI" panose="020B0604030504040204" pitchFamily="50" charset="-128"/>
                          <a:ea typeface="Meiryo UI" panose="020B0604030504040204" pitchFamily="50" charset="-128"/>
                        </a:rPr>
                        <a:t>先発後発の優劣</a:t>
                      </a:r>
                    </a:p>
                    <a:p>
                      <a:pPr lvl="0"/>
                      <a:r>
                        <a:rPr kumimoji="1" lang="en-US" altLang="ja-JP" sz="1200" b="0" dirty="0">
                          <a:latin typeface="Meiryo UI" panose="020B0604030504040204" pitchFamily="50" charset="-128"/>
                          <a:ea typeface="Meiryo UI" panose="020B0604030504040204" pitchFamily="50" charset="-128"/>
                        </a:rPr>
                        <a:t>―</a:t>
                      </a:r>
                      <a:r>
                        <a:rPr kumimoji="1" lang="ja-JP" altLang="en-US" sz="1200" b="0" dirty="0">
                          <a:latin typeface="Meiryo UI" panose="020B0604030504040204" pitchFamily="50" charset="-128"/>
                          <a:ea typeface="Meiryo UI" panose="020B0604030504040204" pitchFamily="50" charset="-128"/>
                        </a:rPr>
                        <a:t>消費者認知研究</a:t>
                      </a:r>
                      <a:endParaRPr kumimoji="1" lang="en-US" altLang="ja-JP" sz="1200" b="0" dirty="0">
                        <a:latin typeface="Meiryo UI" panose="020B0604030504040204" pitchFamily="50" charset="-128"/>
                        <a:ea typeface="Meiryo UI" panose="020B0604030504040204" pitchFamily="50" charset="-128"/>
                      </a:endParaRPr>
                    </a:p>
                    <a:p>
                      <a:pPr lvl="0"/>
                      <a:r>
                        <a:rPr kumimoji="1" lang="ja-JP" altLang="en-US" sz="1200" b="0" dirty="0">
                          <a:latin typeface="Meiryo UI" panose="020B0604030504040204" pitchFamily="50" charset="-128"/>
                          <a:ea typeface="Meiryo UI" panose="020B0604030504040204" pitchFamily="50" charset="-128"/>
                        </a:rPr>
                        <a:t>（ミクロ）</a:t>
                      </a:r>
                    </a:p>
                  </a:txBody>
                  <a:tcPr/>
                </a:tc>
                <a:tc>
                  <a:txBody>
                    <a:bodyPr/>
                    <a:lstStyle/>
                    <a:p>
                      <a:r>
                        <a:rPr lang="en-US" altLang="ja-JP" sz="1200" b="0" dirty="0">
                          <a:latin typeface="Meiryo UI" panose="020B0604030504040204" pitchFamily="50" charset="-128"/>
                          <a:ea typeface="Meiryo UI" panose="020B0604030504040204" pitchFamily="50" charset="-128"/>
                        </a:rPr>
                        <a:t>Carpenter and Nakamoto(1989)</a:t>
                      </a:r>
                    </a:p>
                    <a:p>
                      <a:r>
                        <a:rPr kumimoji="1" lang="en-US" altLang="ja-JP" sz="1200" b="0" dirty="0" err="1">
                          <a:latin typeface="Meiryo UI" panose="020B0604030504040204" pitchFamily="50" charset="-128"/>
                          <a:ea typeface="Meiryo UI" panose="020B0604030504040204" pitchFamily="50" charset="-128"/>
                        </a:rPr>
                        <a:t>Kardes</a:t>
                      </a:r>
                      <a:r>
                        <a:rPr kumimoji="1" lang="en-US" altLang="ja-JP" sz="1200" b="0" dirty="0">
                          <a:latin typeface="Meiryo UI" panose="020B0604030504040204" pitchFamily="50" charset="-128"/>
                          <a:ea typeface="Meiryo UI" panose="020B0604030504040204" pitchFamily="50" charset="-128"/>
                        </a:rPr>
                        <a:t> and </a:t>
                      </a:r>
                      <a:r>
                        <a:rPr kumimoji="1" lang="en-US" altLang="ja-JP" sz="1200" b="0" dirty="0" err="1">
                          <a:latin typeface="Meiryo UI" panose="020B0604030504040204" pitchFamily="50" charset="-128"/>
                          <a:ea typeface="Meiryo UI" panose="020B0604030504040204" pitchFamily="50" charset="-128"/>
                        </a:rPr>
                        <a:t>Kalyanaram</a:t>
                      </a:r>
                      <a:r>
                        <a:rPr kumimoji="1" lang="en-US" altLang="ja-JP" sz="1200" b="0" dirty="0">
                          <a:latin typeface="Meiryo UI" panose="020B0604030504040204" pitchFamily="50" charset="-128"/>
                          <a:ea typeface="Meiryo UI" panose="020B0604030504040204" pitchFamily="50" charset="-128"/>
                        </a:rPr>
                        <a:t>(1992)</a:t>
                      </a:r>
                    </a:p>
                    <a:p>
                      <a:r>
                        <a:rPr lang="en-US" altLang="ja-JP" sz="1200" b="0" dirty="0" err="1">
                          <a:latin typeface="Meiryo UI" panose="020B0604030504040204" pitchFamily="50" charset="-128"/>
                          <a:ea typeface="Meiryo UI" panose="020B0604030504040204" pitchFamily="50" charset="-128"/>
                        </a:rPr>
                        <a:t>Kardes</a:t>
                      </a:r>
                      <a:r>
                        <a:rPr lang="en-US" altLang="ja-JP" sz="1200" b="0" dirty="0">
                          <a:latin typeface="Meiryo UI" panose="020B0604030504040204" pitchFamily="50" charset="-128"/>
                          <a:ea typeface="Meiryo UI" panose="020B0604030504040204" pitchFamily="50" charset="-128"/>
                        </a:rPr>
                        <a:t> and</a:t>
                      </a:r>
                      <a:r>
                        <a:rPr kumimoji="1" lang="en-US" altLang="ja-JP" sz="1200" b="0" dirty="0">
                          <a:latin typeface="Meiryo UI" panose="020B0604030504040204" pitchFamily="50" charset="-128"/>
                          <a:ea typeface="Meiryo UI" panose="020B0604030504040204" pitchFamily="50" charset="-128"/>
                        </a:rPr>
                        <a:t> </a:t>
                      </a:r>
                      <a:r>
                        <a:rPr kumimoji="1" lang="en-US" altLang="ja-JP" sz="1200" b="0" dirty="0" err="1">
                          <a:latin typeface="Meiryo UI" panose="020B0604030504040204" pitchFamily="50" charset="-128"/>
                          <a:ea typeface="Meiryo UI" panose="020B0604030504040204" pitchFamily="50" charset="-128"/>
                        </a:rPr>
                        <a:t>Kalyanaram</a:t>
                      </a:r>
                      <a:r>
                        <a:rPr kumimoji="1" lang="en-US" altLang="ja-JP" sz="1200" b="0" dirty="0">
                          <a:latin typeface="Meiryo UI" panose="020B0604030504040204" pitchFamily="50" charset="-128"/>
                          <a:ea typeface="Meiryo UI" panose="020B0604030504040204" pitchFamily="50" charset="-128"/>
                        </a:rPr>
                        <a:t>, and </a:t>
                      </a:r>
                      <a:r>
                        <a:rPr kumimoji="1" lang="en-US" altLang="ja-JP" sz="1200" b="0" dirty="0" err="1">
                          <a:latin typeface="Meiryo UI" panose="020B0604030504040204" pitchFamily="50" charset="-128"/>
                          <a:ea typeface="Meiryo UI" panose="020B0604030504040204" pitchFamily="50" charset="-128"/>
                        </a:rPr>
                        <a:t>Dornoff</a:t>
                      </a:r>
                      <a:r>
                        <a:rPr kumimoji="1" lang="en-US" altLang="ja-JP" sz="1200" b="0" dirty="0">
                          <a:latin typeface="Meiryo UI" panose="020B0604030504040204" pitchFamily="50" charset="-128"/>
                          <a:ea typeface="Meiryo UI" panose="020B0604030504040204" pitchFamily="50" charset="-128"/>
                        </a:rPr>
                        <a:t>(1993)</a:t>
                      </a:r>
                    </a:p>
                    <a:p>
                      <a:r>
                        <a:rPr kumimoji="1" lang="en-US" altLang="ja-JP" sz="1200" b="0" dirty="0">
                          <a:latin typeface="Meiryo UI" panose="020B0604030504040204" pitchFamily="50" charset="-128"/>
                          <a:ea typeface="Meiryo UI" panose="020B0604030504040204" pitchFamily="50" charset="-128"/>
                        </a:rPr>
                        <a:t>Alpert and </a:t>
                      </a:r>
                      <a:r>
                        <a:rPr kumimoji="1" lang="en-US" altLang="ja-JP" sz="1200" b="0" dirty="0" err="1">
                          <a:latin typeface="Meiryo UI" panose="020B0604030504040204" pitchFamily="50" charset="-128"/>
                          <a:ea typeface="Meiryo UI" panose="020B0604030504040204" pitchFamily="50" charset="-128"/>
                        </a:rPr>
                        <a:t>Kamins</a:t>
                      </a:r>
                      <a:r>
                        <a:rPr kumimoji="1" lang="en-US" altLang="ja-JP" sz="1200" b="0" dirty="0">
                          <a:latin typeface="Meiryo UI" panose="020B0604030504040204" pitchFamily="50" charset="-128"/>
                          <a:ea typeface="Meiryo UI" panose="020B0604030504040204" pitchFamily="50" charset="-128"/>
                        </a:rPr>
                        <a:t>(1995)</a:t>
                      </a:r>
                    </a:p>
                    <a:p>
                      <a:r>
                        <a:rPr lang="en-US" altLang="ja-JP" sz="1200" b="0" dirty="0">
                          <a:latin typeface="Meiryo UI" panose="020B0604030504040204" pitchFamily="50" charset="-128"/>
                          <a:ea typeface="Meiryo UI" panose="020B0604030504040204" pitchFamily="50" charset="-128"/>
                        </a:rPr>
                        <a:t>Zhang and Markman(1989)</a:t>
                      </a:r>
                    </a:p>
                    <a:p>
                      <a:r>
                        <a:rPr kumimoji="1" lang="en-US" altLang="ja-JP" sz="1200" b="0" dirty="0" err="1">
                          <a:latin typeface="Meiryo UI" panose="020B0604030504040204" pitchFamily="50" charset="-128"/>
                          <a:ea typeface="Meiryo UI" panose="020B0604030504040204" pitchFamily="50" charset="-128"/>
                        </a:rPr>
                        <a:t>Rettie</a:t>
                      </a:r>
                      <a:r>
                        <a:rPr kumimoji="1" lang="en-US" altLang="ja-JP" sz="1200" b="0" dirty="0">
                          <a:latin typeface="Meiryo UI" panose="020B0604030504040204" pitchFamily="50" charset="-128"/>
                          <a:ea typeface="Meiryo UI" panose="020B0604030504040204" pitchFamily="50" charset="-128"/>
                        </a:rPr>
                        <a:t>, </a:t>
                      </a:r>
                      <a:r>
                        <a:rPr kumimoji="1" lang="en-US" altLang="ja-JP" sz="1200" b="0" dirty="0" err="1">
                          <a:latin typeface="Meiryo UI" panose="020B0604030504040204" pitchFamily="50" charset="-128"/>
                          <a:ea typeface="Meiryo UI" panose="020B0604030504040204" pitchFamily="50" charset="-128"/>
                        </a:rPr>
                        <a:t>Hilliar</a:t>
                      </a:r>
                      <a:r>
                        <a:rPr kumimoji="1" lang="en-US" altLang="ja-JP" sz="1200" b="0" dirty="0">
                          <a:latin typeface="Meiryo UI" panose="020B0604030504040204" pitchFamily="50" charset="-128"/>
                          <a:ea typeface="Meiryo UI" panose="020B0604030504040204" pitchFamily="50" charset="-128"/>
                        </a:rPr>
                        <a:t>, and Alpert(2002)</a:t>
                      </a:r>
                    </a:p>
                    <a:p>
                      <a:r>
                        <a:rPr lang="en-US" altLang="ja-JP" sz="1200" b="0" dirty="0" err="1">
                          <a:latin typeface="Meiryo UI" panose="020B0604030504040204" pitchFamily="50" charset="-128"/>
                          <a:ea typeface="Meiryo UI" panose="020B0604030504040204" pitchFamily="50" charset="-128"/>
                        </a:rPr>
                        <a:t>Denstadli</a:t>
                      </a:r>
                      <a:r>
                        <a:rPr lang="en-US" altLang="ja-JP" sz="1200" b="0" dirty="0">
                          <a:latin typeface="Meiryo UI" panose="020B0604030504040204" pitchFamily="50" charset="-128"/>
                          <a:ea typeface="Meiryo UI" panose="020B0604030504040204" pitchFamily="50" charset="-128"/>
                        </a:rPr>
                        <a:t>, Lines, and </a:t>
                      </a:r>
                      <a:r>
                        <a:rPr lang="en-US" altLang="ja-JP" sz="1200" b="0" dirty="0" err="1">
                          <a:latin typeface="Meiryo UI" panose="020B0604030504040204" pitchFamily="50" charset="-128"/>
                          <a:ea typeface="Meiryo UI" panose="020B0604030504040204" pitchFamily="50" charset="-128"/>
                        </a:rPr>
                        <a:t>Gronhaug</a:t>
                      </a:r>
                      <a:r>
                        <a:rPr lang="en-US" altLang="ja-JP" sz="1200" b="0" dirty="0">
                          <a:latin typeface="Meiryo UI" panose="020B0604030504040204" pitchFamily="50" charset="-128"/>
                          <a:ea typeface="Meiryo UI" panose="020B0604030504040204" pitchFamily="50" charset="-128"/>
                        </a:rPr>
                        <a:t>(2005)</a:t>
                      </a:r>
                    </a:p>
                    <a:p>
                      <a:r>
                        <a:rPr kumimoji="1" lang="en-US" altLang="ja-JP" sz="1200" b="0" dirty="0">
                          <a:latin typeface="Meiryo UI" panose="020B0604030504040204" pitchFamily="50" charset="-128"/>
                          <a:ea typeface="Meiryo UI" panose="020B0604030504040204" pitchFamily="50" charset="-128"/>
                        </a:rPr>
                        <a:t>Carson, Jewell, and Joiner(2007)</a:t>
                      </a:r>
                    </a:p>
                    <a:p>
                      <a:r>
                        <a:rPr kumimoji="1" lang="en-US" altLang="ja-JP" sz="1200" b="0" dirty="0" err="1">
                          <a:latin typeface="Meiryo UI" panose="020B0604030504040204" pitchFamily="50" charset="-128"/>
                          <a:ea typeface="Meiryo UI" panose="020B0604030504040204" pitchFamily="50" charset="-128"/>
                        </a:rPr>
                        <a:t>Niedrich</a:t>
                      </a:r>
                      <a:r>
                        <a:rPr kumimoji="1" lang="en-US" altLang="ja-JP" sz="1200" b="0" dirty="0">
                          <a:latin typeface="Meiryo UI" panose="020B0604030504040204" pitchFamily="50" charset="-128"/>
                          <a:ea typeface="Meiryo UI" panose="020B0604030504040204" pitchFamily="50" charset="-128"/>
                        </a:rPr>
                        <a:t> and Swain(2008)</a:t>
                      </a:r>
                    </a:p>
                    <a:p>
                      <a:r>
                        <a:rPr lang="ja-JP" altLang="en-US" sz="1200" b="0" dirty="0">
                          <a:latin typeface="Meiryo UI" panose="020B0604030504040204" pitchFamily="50" charset="-128"/>
                          <a:ea typeface="Meiryo UI" panose="020B0604030504040204" pitchFamily="50" charset="-128"/>
                        </a:rPr>
                        <a:t>秋本・韓</a:t>
                      </a:r>
                      <a:r>
                        <a:rPr lang="en-US" altLang="ja-JP" sz="1200" b="0" dirty="0">
                          <a:latin typeface="Meiryo UI" panose="020B0604030504040204" pitchFamily="50" charset="-128"/>
                          <a:ea typeface="Meiryo UI" panose="020B0604030504040204" pitchFamily="50" charset="-128"/>
                        </a:rPr>
                        <a:t>(2008)</a:t>
                      </a:r>
                      <a:endParaRPr kumimoji="1" lang="en-US" altLang="ja-JP" sz="1200" b="0" dirty="0">
                        <a:latin typeface="Meiryo UI" panose="020B0604030504040204" pitchFamily="50" charset="-128"/>
                        <a:ea typeface="Meiryo UI" panose="020B0604030504040204" pitchFamily="50" charset="-128"/>
                      </a:endParaRPr>
                    </a:p>
                    <a:p>
                      <a:endParaRPr kumimoji="1" lang="ja-JP" altLang="en-US" sz="12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34911009"/>
                  </a:ext>
                </a:extLst>
              </a:tr>
            </a:tbl>
          </a:graphicData>
        </a:graphic>
      </p:graphicFrame>
      <p:graphicFrame>
        <p:nvGraphicFramePr>
          <p:cNvPr id="12" name="表 9">
            <a:extLst>
              <a:ext uri="{FF2B5EF4-FFF2-40B4-BE49-F238E27FC236}">
                <a16:creationId xmlns:a16="http://schemas.microsoft.com/office/drawing/2014/main" id="{19D78383-7348-49F0-99C8-81CBF1699DF6}"/>
              </a:ext>
            </a:extLst>
          </p:cNvPr>
          <p:cNvGraphicFramePr>
            <a:graphicFrameLocks noGrp="1"/>
          </p:cNvGraphicFramePr>
          <p:nvPr>
            <p:extLst>
              <p:ext uri="{D42A27DB-BD31-4B8C-83A1-F6EECF244321}">
                <p14:modId xmlns:p14="http://schemas.microsoft.com/office/powerpoint/2010/main" val="2887847480"/>
              </p:ext>
            </p:extLst>
          </p:nvPr>
        </p:nvGraphicFramePr>
        <p:xfrm>
          <a:off x="4788024" y="902568"/>
          <a:ext cx="4114800" cy="2656840"/>
        </p:xfrm>
        <a:graphic>
          <a:graphicData uri="http://schemas.openxmlformats.org/drawingml/2006/table">
            <a:tbl>
              <a:tblPr firstRow="1" bandRow="1">
                <a:tableStyleId>{5C22544A-7EE6-4342-B048-85BDC9FD1C3A}</a:tableStyleId>
              </a:tblPr>
              <a:tblGrid>
                <a:gridCol w="1027696">
                  <a:extLst>
                    <a:ext uri="{9D8B030D-6E8A-4147-A177-3AD203B41FA5}">
                      <a16:colId xmlns:a16="http://schemas.microsoft.com/office/drawing/2014/main" val="1576058461"/>
                    </a:ext>
                  </a:extLst>
                </a:gridCol>
                <a:gridCol w="3087104">
                  <a:extLst>
                    <a:ext uri="{9D8B030D-6E8A-4147-A177-3AD203B41FA5}">
                      <a16:colId xmlns:a16="http://schemas.microsoft.com/office/drawing/2014/main" val="2092640161"/>
                    </a:ext>
                  </a:extLst>
                </a:gridCol>
              </a:tblGrid>
              <a:tr h="370840">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分類</a:t>
                      </a:r>
                    </a:p>
                  </a:txBody>
                  <a:tcPr/>
                </a:tc>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論文</a:t>
                      </a:r>
                    </a:p>
                  </a:txBody>
                  <a:tcPr/>
                </a:tc>
                <a:extLst>
                  <a:ext uri="{0D108BD9-81ED-4DB2-BD59-A6C34878D82A}">
                    <a16:rowId xmlns:a16="http://schemas.microsoft.com/office/drawing/2014/main" val="33747265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Meiryo UI" panose="020B0604030504040204" pitchFamily="50" charset="-128"/>
                          <a:ea typeface="Meiryo UI" panose="020B0604030504040204" pitchFamily="50" charset="-128"/>
                        </a:rPr>
                        <a:t>先発後発の優劣</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latin typeface="Meiryo UI" panose="020B0604030504040204" pitchFamily="50" charset="-128"/>
                          <a:ea typeface="Meiryo UI" panose="020B0604030504040204" pitchFamily="50" charset="-128"/>
                        </a:rPr>
                        <a:t>―</a:t>
                      </a:r>
                      <a:r>
                        <a:rPr kumimoji="1" lang="ja-JP" altLang="en-US" sz="1200" b="0" dirty="0">
                          <a:latin typeface="Meiryo UI" panose="020B0604030504040204" pitchFamily="50" charset="-128"/>
                          <a:ea typeface="Meiryo UI" panose="020B0604030504040204" pitchFamily="50" charset="-128"/>
                        </a:rPr>
                        <a:t>メタ研究</a:t>
                      </a:r>
                    </a:p>
                  </a:txBody>
                  <a:tcPr/>
                </a:tc>
                <a:tc>
                  <a:txBody>
                    <a:bodyPr/>
                    <a:lstStyle/>
                    <a:p>
                      <a:r>
                        <a:rPr kumimoji="1" lang="en-US" altLang="ja-JP" sz="1200" b="0" dirty="0">
                          <a:latin typeface="Meiryo UI" panose="020B0604030504040204" pitchFamily="50" charset="-128"/>
                          <a:ea typeface="Meiryo UI" panose="020B0604030504040204" pitchFamily="50" charset="-128"/>
                        </a:rPr>
                        <a:t>Szymanski, Troy, and Bharadwaj(1995)</a:t>
                      </a:r>
                    </a:p>
                    <a:p>
                      <a:r>
                        <a:rPr lang="en-US" altLang="ja-JP" sz="1200" b="0" dirty="0">
                          <a:latin typeface="Meiryo UI" panose="020B0604030504040204" pitchFamily="50" charset="-128"/>
                          <a:ea typeface="Meiryo UI" panose="020B0604030504040204" pitchFamily="50" charset="-128"/>
                        </a:rPr>
                        <a:t>Vander </a:t>
                      </a:r>
                      <a:r>
                        <a:rPr lang="en-US" altLang="ja-JP" sz="1200" b="0" dirty="0" err="1">
                          <a:latin typeface="Meiryo UI" panose="020B0604030504040204" pitchFamily="50" charset="-128"/>
                          <a:ea typeface="Meiryo UI" panose="020B0604030504040204" pitchFamily="50" charset="-128"/>
                        </a:rPr>
                        <a:t>Welf</a:t>
                      </a:r>
                      <a:r>
                        <a:rPr lang="en-US" altLang="ja-JP" sz="1200" b="0" dirty="0">
                          <a:latin typeface="Meiryo UI" panose="020B0604030504040204" pitchFamily="50" charset="-128"/>
                          <a:ea typeface="Meiryo UI" panose="020B0604030504040204" pitchFamily="50" charset="-128"/>
                        </a:rPr>
                        <a:t> and Mahon(1997)</a:t>
                      </a:r>
                      <a:endParaRPr kumimoji="1" lang="en-US" altLang="ja-JP" sz="1200" b="0" dirty="0">
                        <a:latin typeface="Meiryo UI" panose="020B0604030504040204" pitchFamily="50" charset="-128"/>
                        <a:ea typeface="Meiryo UI" panose="020B0604030504040204" pitchFamily="50" charset="-128"/>
                      </a:endParaRPr>
                    </a:p>
                    <a:p>
                      <a:r>
                        <a:rPr lang="ja-JP" altLang="en-US" sz="1200" b="0" dirty="0">
                          <a:latin typeface="Meiryo UI" panose="020B0604030504040204" pitchFamily="50" charset="-128"/>
                          <a:ea typeface="Meiryo UI" panose="020B0604030504040204" pitchFamily="50" charset="-128"/>
                        </a:rPr>
                        <a:t>韓</a:t>
                      </a:r>
                      <a:r>
                        <a:rPr lang="en-US" altLang="ja-JP" sz="1200" b="0" dirty="0">
                          <a:latin typeface="Meiryo UI" panose="020B0604030504040204" pitchFamily="50" charset="-128"/>
                          <a:ea typeface="Meiryo UI" panose="020B0604030504040204" pitchFamily="50" charset="-128"/>
                        </a:rPr>
                        <a:t>(2011)</a:t>
                      </a:r>
                      <a:endParaRPr kumimoji="1" lang="en-US" altLang="ja-JP" sz="12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16339179"/>
                  </a:ext>
                </a:extLst>
              </a:tr>
              <a:tr h="370840">
                <a:tc>
                  <a:txBody>
                    <a:bodyPr/>
                    <a:lstStyle/>
                    <a:p>
                      <a:r>
                        <a:rPr kumimoji="1" lang="ja-JP" altLang="en-US" sz="1200" b="0" dirty="0">
                          <a:latin typeface="Meiryo UI" panose="020B0604030504040204" pitchFamily="50" charset="-128"/>
                          <a:ea typeface="Meiryo UI" panose="020B0604030504040204" pitchFamily="50" charset="-128"/>
                        </a:rPr>
                        <a:t>競争戦略</a:t>
                      </a:r>
                    </a:p>
                  </a:txBody>
                  <a:tcPr/>
                </a:tc>
                <a:tc>
                  <a:txBody>
                    <a:bodyPr/>
                    <a:lstStyle/>
                    <a:p>
                      <a:r>
                        <a:rPr kumimoji="1" lang="en-US" altLang="ja-JP" sz="1200" b="0" dirty="0">
                          <a:latin typeface="Meiryo UI" panose="020B0604030504040204" pitchFamily="50" charset="-128"/>
                          <a:ea typeface="Meiryo UI" panose="020B0604030504040204" pitchFamily="50" charset="-128"/>
                        </a:rPr>
                        <a:t>W. Chan Kim and </a:t>
                      </a:r>
                      <a:r>
                        <a:rPr kumimoji="1" lang="en-US" altLang="ja-JP" sz="1200" b="0" dirty="0" err="1">
                          <a:latin typeface="Meiryo UI" panose="020B0604030504040204" pitchFamily="50" charset="-128"/>
                          <a:ea typeface="Meiryo UI" panose="020B0604030504040204" pitchFamily="50" charset="-128"/>
                        </a:rPr>
                        <a:t>ReneeMouborgne</a:t>
                      </a:r>
                      <a:r>
                        <a:rPr kumimoji="1" lang="en-US" altLang="ja-JP" sz="1200" b="0" dirty="0">
                          <a:latin typeface="Meiryo UI" panose="020B0604030504040204" pitchFamily="50" charset="-128"/>
                          <a:ea typeface="Meiryo UI" panose="020B0604030504040204" pitchFamily="50" charset="-128"/>
                        </a:rPr>
                        <a:t>(2005)</a:t>
                      </a:r>
                    </a:p>
                    <a:p>
                      <a:r>
                        <a:rPr kumimoji="1" lang="en-US" altLang="ja-JP" sz="1200" b="0" dirty="0">
                          <a:latin typeface="Meiryo UI" panose="020B0604030504040204" pitchFamily="50" charset="-128"/>
                          <a:ea typeface="Meiryo UI" panose="020B0604030504040204" pitchFamily="50" charset="-128"/>
                        </a:rPr>
                        <a:t>Clayton M. Christensen(2000)</a:t>
                      </a:r>
                    </a:p>
                    <a:p>
                      <a:r>
                        <a:rPr kumimoji="1" lang="en-US" altLang="ja-JP" sz="1200" b="0" dirty="0">
                          <a:latin typeface="Meiryo UI" panose="020B0604030504040204" pitchFamily="50" charset="-128"/>
                          <a:ea typeface="Meiryo UI" panose="020B0604030504040204" pitchFamily="50" charset="-128"/>
                        </a:rPr>
                        <a:t>David A. Aaker(2011)</a:t>
                      </a:r>
                      <a:endParaRPr kumimoji="1" lang="ja-JP" altLang="en-US" sz="12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27979729"/>
                  </a:ext>
                </a:extLst>
              </a:tr>
              <a:tr h="370840">
                <a:tc>
                  <a:txBody>
                    <a:bodyPr/>
                    <a:lstStyle/>
                    <a:p>
                      <a:r>
                        <a:rPr kumimoji="1" lang="ja-JP" altLang="en-US" sz="1200" b="0" dirty="0">
                          <a:latin typeface="Meiryo UI" panose="020B0604030504040204" pitchFamily="50" charset="-128"/>
                          <a:ea typeface="Meiryo UI" panose="020B0604030504040204" pitchFamily="50" charset="-128"/>
                        </a:rPr>
                        <a:t>方法論</a:t>
                      </a:r>
                    </a:p>
                  </a:txBody>
                  <a:tcPr>
                    <a:solidFill>
                      <a:schemeClr val="accent3">
                        <a:lumMod val="85000"/>
                      </a:schemeClr>
                    </a:solidFill>
                  </a:tcPr>
                </a:tc>
                <a:tc>
                  <a:txBody>
                    <a:bodyPr/>
                    <a:lstStyle/>
                    <a:p>
                      <a:r>
                        <a:rPr kumimoji="1" lang="en-US" altLang="ja-JP" sz="1200" b="0" dirty="0">
                          <a:latin typeface="Meiryo UI" panose="020B0604030504040204" pitchFamily="50" charset="-128"/>
                          <a:ea typeface="Meiryo UI" panose="020B0604030504040204" pitchFamily="50" charset="-128"/>
                        </a:rPr>
                        <a:t>※</a:t>
                      </a:r>
                      <a:r>
                        <a:rPr kumimoji="1" lang="ja-JP" altLang="en-US" sz="1200" b="0" dirty="0">
                          <a:latin typeface="Meiryo UI" panose="020B0604030504040204" pitchFamily="50" charset="-128"/>
                          <a:ea typeface="Meiryo UI" panose="020B0604030504040204" pitchFamily="50" charset="-128"/>
                        </a:rPr>
                        <a:t>競争戦略研究に付随して概念提示がなされることはあるが、いずれも操作的な定義や手法には示されるものはない。</a:t>
                      </a:r>
                    </a:p>
                  </a:txBody>
                  <a:tcPr>
                    <a:solidFill>
                      <a:schemeClr val="accent3">
                        <a:lumMod val="85000"/>
                      </a:schemeClr>
                    </a:solidFill>
                  </a:tcPr>
                </a:tc>
                <a:extLst>
                  <a:ext uri="{0D108BD9-81ED-4DB2-BD59-A6C34878D82A}">
                    <a16:rowId xmlns:a16="http://schemas.microsoft.com/office/drawing/2014/main" val="441290353"/>
                  </a:ext>
                </a:extLst>
              </a:tr>
            </a:tbl>
          </a:graphicData>
        </a:graphic>
      </p:graphicFrame>
    </p:spTree>
    <p:extLst>
      <p:ext uri="{BB962C8B-B14F-4D97-AF65-F5344CB8AC3E}">
        <p14:creationId xmlns:p14="http://schemas.microsoft.com/office/powerpoint/2010/main" val="3985443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850594-6BD6-4BE5-B420-C3A068D05EC1}"/>
              </a:ext>
            </a:extLst>
          </p:cNvPr>
          <p:cNvSpPr>
            <a:spLocks noGrp="1"/>
          </p:cNvSpPr>
          <p:nvPr>
            <p:ph type="title"/>
          </p:nvPr>
        </p:nvSpPr>
        <p:spPr/>
        <p:txBody>
          <a:bodyPr/>
          <a:lstStyle/>
          <a:p>
            <a:r>
              <a:rPr kumimoji="1" lang="ja-JP" altLang="en-US" dirty="0"/>
              <a:t>先発優位のこれまでの研究について</a:t>
            </a:r>
          </a:p>
        </p:txBody>
      </p:sp>
      <p:sp>
        <p:nvSpPr>
          <p:cNvPr id="3" name="コンテンツ プレースホルダー 2">
            <a:extLst>
              <a:ext uri="{FF2B5EF4-FFF2-40B4-BE49-F238E27FC236}">
                <a16:creationId xmlns:a16="http://schemas.microsoft.com/office/drawing/2014/main" id="{933A163E-9192-4ACA-8E41-81076FA306CD}"/>
              </a:ext>
            </a:extLst>
          </p:cNvPr>
          <p:cNvSpPr>
            <a:spLocks noGrp="1"/>
          </p:cNvSpPr>
          <p:nvPr>
            <p:ph idx="1"/>
          </p:nvPr>
        </p:nvSpPr>
        <p:spPr>
          <a:xfrm>
            <a:off x="457199" y="836712"/>
            <a:ext cx="8480425" cy="5948262"/>
          </a:xfrm>
        </p:spPr>
        <p:txBody>
          <a:bodyPr/>
          <a:lstStyle/>
          <a:p>
            <a:r>
              <a:rPr kumimoji="1" lang="en-US" altLang="ja-JP" dirty="0"/>
              <a:t>1985</a:t>
            </a:r>
            <a:r>
              <a:rPr kumimoji="1" lang="ja-JP" altLang="en-US" dirty="0"/>
              <a:t>年の</a:t>
            </a:r>
            <a:r>
              <a:rPr kumimoji="1" lang="en-US" altLang="ja-JP" dirty="0"/>
              <a:t>Robinson</a:t>
            </a:r>
            <a:r>
              <a:rPr kumimoji="1" lang="ja-JP" altLang="en-US" dirty="0"/>
              <a:t>らの研究を皮切りに、多くは</a:t>
            </a:r>
            <a:r>
              <a:rPr kumimoji="1" lang="en-US" altLang="ja-JP" dirty="0"/>
              <a:t>1990</a:t>
            </a:r>
            <a:r>
              <a:rPr kumimoji="1" lang="ja-JP" altLang="en-US" dirty="0"/>
              <a:t>年代になされたものが多い。</a:t>
            </a:r>
            <a:r>
              <a:rPr kumimoji="1" lang="en-US" altLang="ja-JP" dirty="0"/>
              <a:t>2000</a:t>
            </a:r>
            <a:r>
              <a:rPr kumimoji="1" lang="ja-JP" altLang="en-US" dirty="0"/>
              <a:t>年以降は論文本数が減少し、</a:t>
            </a:r>
            <a:r>
              <a:rPr kumimoji="1" lang="en-US" altLang="ja-JP" dirty="0"/>
              <a:t>2010</a:t>
            </a:r>
            <a:r>
              <a:rPr kumimoji="1" lang="ja-JP" altLang="en-US" dirty="0"/>
              <a:t>以降のものは見当たらない。（</a:t>
            </a:r>
            <a:r>
              <a:rPr kumimoji="1" lang="en-US" altLang="ja-JP" dirty="0"/>
              <a:t>1990</a:t>
            </a:r>
            <a:r>
              <a:rPr kumimoji="1" lang="ja-JP" altLang="en-US" dirty="0"/>
              <a:t>年代が研究の中心）</a:t>
            </a:r>
            <a:endParaRPr kumimoji="1" lang="en-US" altLang="ja-JP" dirty="0"/>
          </a:p>
          <a:p>
            <a:endParaRPr lang="en-US" altLang="ja-JP" dirty="0"/>
          </a:p>
          <a:p>
            <a:r>
              <a:rPr kumimoji="1" lang="ja-JP" altLang="en-US" dirty="0"/>
              <a:t>次ページの通り、大きくは以下の</a:t>
            </a:r>
            <a:r>
              <a:rPr kumimoji="1" lang="en-US" altLang="ja-JP" dirty="0"/>
              <a:t>4</a:t>
            </a:r>
            <a:r>
              <a:rPr kumimoji="1" lang="ja-JP" altLang="en-US" dirty="0"/>
              <a:t>つの分類とした。</a:t>
            </a:r>
            <a:endParaRPr lang="en-US" altLang="ja-JP" dirty="0"/>
          </a:p>
          <a:p>
            <a:pPr lvl="1"/>
            <a:r>
              <a:rPr kumimoji="1" lang="ja-JP" altLang="en-US" dirty="0"/>
              <a:t>先発後発の優劣の研究</a:t>
            </a:r>
            <a:endParaRPr kumimoji="1" lang="en-US" altLang="ja-JP" dirty="0"/>
          </a:p>
          <a:p>
            <a:pPr lvl="1"/>
            <a:r>
              <a:rPr kumimoji="1" lang="ja-JP" altLang="en-US" dirty="0"/>
              <a:t>競争理念としての研究</a:t>
            </a:r>
            <a:endParaRPr kumimoji="1" lang="en-US" altLang="ja-JP" dirty="0"/>
          </a:p>
          <a:p>
            <a:pPr lvl="1"/>
            <a:r>
              <a:rPr kumimoji="1" lang="ja-JP" altLang="en-US" dirty="0"/>
              <a:t>方法論としての研究</a:t>
            </a:r>
            <a:endParaRPr kumimoji="1"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3DBA3259-DCAF-4E41-A755-E405C854CCD5}"/>
              </a:ext>
            </a:extLst>
          </p:cNvPr>
          <p:cNvSpPr>
            <a:spLocks noGrp="1"/>
          </p:cNvSpPr>
          <p:nvPr>
            <p:ph type="sldNum" sz="quarter" idx="12"/>
          </p:nvPr>
        </p:nvSpPr>
        <p:spPr/>
        <p:txBody>
          <a:bodyPr/>
          <a:lstStyle/>
          <a:p>
            <a:pPr>
              <a:defRPr/>
            </a:pPr>
            <a:fld id="{099A0AE0-682A-4267-8A0B-EC500A4CD3EA}" type="slidenum">
              <a:rPr lang="en-US" altLang="ja-JP" smtClean="0"/>
              <a:pPr>
                <a:defRPr/>
              </a:pPr>
              <a:t>5</a:t>
            </a:fld>
            <a:endParaRPr lang="en-US" altLang="ja-JP"/>
          </a:p>
        </p:txBody>
      </p:sp>
    </p:spTree>
    <p:extLst>
      <p:ext uri="{BB962C8B-B14F-4D97-AF65-F5344CB8AC3E}">
        <p14:creationId xmlns:p14="http://schemas.microsoft.com/office/powerpoint/2010/main" val="2968839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843A9D18-759C-4897-B770-9DDAB8918479}"/>
              </a:ext>
            </a:extLst>
          </p:cNvPr>
          <p:cNvSpPr txBox="1"/>
          <p:nvPr/>
        </p:nvSpPr>
        <p:spPr>
          <a:xfrm>
            <a:off x="235527" y="3109023"/>
            <a:ext cx="8982744" cy="3416320"/>
          </a:xfrm>
          <a:prstGeom prst="rect">
            <a:avLst/>
          </a:prstGeom>
          <a:noFill/>
        </p:spPr>
        <p:txBody>
          <a:bodyPr wrap="square">
            <a:spAutoFit/>
          </a:bodyPr>
          <a:lstStyle/>
          <a:p>
            <a:endParaRPr lang="en-US" altLang="ja-JP" dirty="0">
              <a:solidFill>
                <a:schemeClr val="bg1"/>
              </a:solidFill>
            </a:endParaRPr>
          </a:p>
          <a:p>
            <a:r>
              <a:rPr lang="en-US" altLang="ja-JP" dirty="0">
                <a:solidFill>
                  <a:schemeClr val="bg1"/>
                </a:solidFill>
              </a:rPr>
              <a:t>In a broad cross section of consumer goods businesses, market pioneers generally have substantially higher market shares than late entrants. In fact, the empirical association between order of entry and market share is almost as strong as the association between market share and return on investment. The authors examine theoretical sources behind this relationship. The empirical results suggest that the higher pioneer shares are derived from firm-based superiority as well as from consumer information advantages. Nine hypotheses are developed and tested empirically. The results also indicate that order of market entry is a major determinant of market share. Sources of Market Pioneer Advantages in Consumer Goods Industries</a:t>
            </a:r>
          </a:p>
          <a:p>
            <a:endParaRPr lang="en-US" altLang="ja-JP" dirty="0">
              <a:solidFill>
                <a:schemeClr val="bg1"/>
              </a:solidFill>
            </a:endParaRPr>
          </a:p>
        </p:txBody>
      </p:sp>
      <p:sp>
        <p:nvSpPr>
          <p:cNvPr id="2" name="タイトル 1">
            <a:extLst>
              <a:ext uri="{FF2B5EF4-FFF2-40B4-BE49-F238E27FC236}">
                <a16:creationId xmlns:a16="http://schemas.microsoft.com/office/drawing/2014/main" id="{1C244340-3340-4961-BB72-982A3963206D}"/>
              </a:ext>
            </a:extLst>
          </p:cNvPr>
          <p:cNvSpPr>
            <a:spLocks noGrp="1"/>
          </p:cNvSpPr>
          <p:nvPr>
            <p:ph type="title"/>
          </p:nvPr>
        </p:nvSpPr>
        <p:spPr/>
        <p:txBody>
          <a:bodyPr/>
          <a:lstStyle/>
          <a:p>
            <a:r>
              <a:rPr kumimoji="1" lang="en-US" altLang="ja-JP" dirty="0"/>
              <a:t>Robinson</a:t>
            </a:r>
            <a:r>
              <a:rPr kumimoji="1" lang="ja-JP" altLang="en-US" dirty="0"/>
              <a:t>らによる研究①</a:t>
            </a:r>
          </a:p>
        </p:txBody>
      </p:sp>
      <p:sp>
        <p:nvSpPr>
          <p:cNvPr id="8" name="コンテンツ プレースホルダー 7">
            <a:extLst>
              <a:ext uri="{FF2B5EF4-FFF2-40B4-BE49-F238E27FC236}">
                <a16:creationId xmlns:a16="http://schemas.microsoft.com/office/drawing/2014/main" id="{989768E9-DBFA-4005-ADA3-3D7DE8CF040B}"/>
              </a:ext>
            </a:extLst>
          </p:cNvPr>
          <p:cNvSpPr>
            <a:spLocks noGrp="1"/>
          </p:cNvSpPr>
          <p:nvPr>
            <p:ph idx="1"/>
          </p:nvPr>
        </p:nvSpPr>
        <p:spPr/>
        <p:txBody>
          <a:bodyPr/>
          <a:lstStyle/>
          <a:p>
            <a:pPr marL="0" indent="0">
              <a:buNone/>
            </a:pPr>
            <a:r>
              <a:rPr kumimoji="1" lang="ja-JP" altLang="en-US" sz="2000" dirty="0"/>
              <a:t>＜要約＞</a:t>
            </a:r>
            <a:endParaRPr kumimoji="1" lang="en-US" altLang="ja-JP" sz="2000" dirty="0"/>
          </a:p>
          <a:p>
            <a:r>
              <a:rPr kumimoji="1" lang="ja-JP" altLang="en-US" sz="2000" dirty="0"/>
              <a:t>広い範囲の消費財分野において、パイオニアは後発の企業よりも大幅に高い市場シェアを持っている。</a:t>
            </a:r>
            <a:endParaRPr kumimoji="1" lang="en-US" altLang="ja-JP" sz="2000" dirty="0"/>
          </a:p>
          <a:p>
            <a:r>
              <a:rPr kumimoji="1" lang="ja-JP" altLang="en-US" sz="2000" dirty="0"/>
              <a:t>実際に、参入順序と市場シェアの経験的な関連性は、市場シェアと</a:t>
            </a:r>
            <a:r>
              <a:rPr kumimoji="1" lang="en-US" altLang="ja-JP" sz="2000" dirty="0"/>
              <a:t>ROI</a:t>
            </a:r>
            <a:r>
              <a:rPr kumimoji="1" lang="ja-JP" altLang="en-US" sz="2000" dirty="0"/>
              <a:t>（投資回収率）の関連性とほぼ同じくらい強い。（</a:t>
            </a:r>
            <a:r>
              <a:rPr kumimoji="1" lang="en-US" altLang="ja-JP" sz="2000" dirty="0"/>
              <a:t>PIMS</a:t>
            </a:r>
            <a:r>
              <a:rPr kumimoji="1" lang="ja-JP" altLang="en-US" sz="2000" dirty="0"/>
              <a:t>研究で示された）</a:t>
            </a:r>
            <a:endParaRPr kumimoji="1" lang="en-US" altLang="ja-JP" sz="2000" dirty="0"/>
          </a:p>
          <a:p>
            <a:r>
              <a:rPr kumimoji="1" lang="ja-JP" altLang="en-US" sz="2000" dirty="0"/>
              <a:t>参入順序と市場シェア等の関係の背後にある理論的な要因を、線形の回帰モデルを用いて検証た。</a:t>
            </a:r>
            <a:endParaRPr kumimoji="1" lang="en-US" altLang="ja-JP" sz="2000" dirty="0"/>
          </a:p>
          <a:p>
            <a:r>
              <a:rPr kumimoji="1" lang="ja-JP" altLang="en-US" sz="2000" dirty="0"/>
              <a:t>パイオニアのシェアが高いのは、企業に起因する優越性と消費者の情報優位性に由来することが実証的に示めされた。</a:t>
            </a:r>
            <a:endParaRPr kumimoji="1" lang="en-US" altLang="ja-JP" sz="2000" dirty="0"/>
          </a:p>
          <a:p>
            <a:r>
              <a:rPr lang="ja-JP" altLang="en-US" sz="2000" dirty="0"/>
              <a:t>他にも詳細な</a:t>
            </a:r>
            <a:r>
              <a:rPr kumimoji="1" lang="en-US" altLang="ja-JP" sz="2000" dirty="0"/>
              <a:t>9</a:t>
            </a:r>
            <a:r>
              <a:rPr kumimoji="1" lang="ja-JP" altLang="en-US" sz="2000" dirty="0"/>
              <a:t>つの仮説を立て、実証的に検証した。</a:t>
            </a:r>
            <a:endParaRPr kumimoji="1" lang="en-US" altLang="ja-JP" sz="2000" dirty="0"/>
          </a:p>
          <a:p>
            <a:r>
              <a:rPr kumimoji="1" lang="ja-JP" altLang="en-US" sz="2000" dirty="0"/>
              <a:t>また上記の研究結果から、</a:t>
            </a:r>
            <a:r>
              <a:rPr kumimoji="1" lang="ja-JP" altLang="en-US" sz="2000" b="1" dirty="0">
                <a:solidFill>
                  <a:srgbClr val="FF0000"/>
                </a:solidFill>
              </a:rPr>
              <a:t>消費財ビジネスの幅広い分野において、市場参入の順番が市場シェアの主要な決定要因であることが示されている。</a:t>
            </a:r>
            <a:endParaRPr kumimoji="1" lang="en-US" altLang="ja-JP" sz="2000" b="1" dirty="0">
              <a:solidFill>
                <a:srgbClr val="FF0000"/>
              </a:solidFill>
            </a:endParaRPr>
          </a:p>
          <a:p>
            <a:endParaRPr kumimoji="1" lang="en-US" altLang="ja-JP" sz="2000" b="1" dirty="0">
              <a:solidFill>
                <a:srgbClr val="FF0000"/>
              </a:solidFill>
            </a:endParaRPr>
          </a:p>
          <a:p>
            <a:pPr marL="0" indent="0">
              <a:buNone/>
            </a:pPr>
            <a:r>
              <a:rPr kumimoji="1" lang="en-US" altLang="ja-JP" sz="1800" dirty="0"/>
              <a:t>William T. Robinson and Claes </a:t>
            </a:r>
            <a:r>
              <a:rPr kumimoji="1" lang="en-US" altLang="ja-JP" sz="1800" dirty="0" err="1"/>
              <a:t>Fornell</a:t>
            </a:r>
            <a:r>
              <a:rPr kumimoji="1" lang="en-US" altLang="ja-JP" sz="1800" dirty="0"/>
              <a:t>,”Journal of Marketing Research”</a:t>
            </a:r>
            <a:br>
              <a:rPr kumimoji="1" lang="en-US" altLang="ja-JP" sz="1800" dirty="0"/>
            </a:br>
            <a:r>
              <a:rPr kumimoji="1" lang="en-US" altLang="ja-JP" sz="1800" dirty="0"/>
              <a:t>Vol. 22, No. 3 (Aug., 1985), pp. 305-317 ,American Marketing Association</a:t>
            </a:r>
            <a:endParaRPr kumimoji="1" lang="ja-JP" altLang="en-US" sz="1800" dirty="0"/>
          </a:p>
          <a:p>
            <a:endParaRPr lang="ja-JP" altLang="en-US" sz="2000" dirty="0"/>
          </a:p>
        </p:txBody>
      </p:sp>
      <p:sp>
        <p:nvSpPr>
          <p:cNvPr id="4" name="スライド番号プレースホルダー 3">
            <a:extLst>
              <a:ext uri="{FF2B5EF4-FFF2-40B4-BE49-F238E27FC236}">
                <a16:creationId xmlns:a16="http://schemas.microsoft.com/office/drawing/2014/main" id="{7CD0CDBA-5937-4C3D-A70E-802962470C26}"/>
              </a:ext>
            </a:extLst>
          </p:cNvPr>
          <p:cNvSpPr>
            <a:spLocks noGrp="1"/>
          </p:cNvSpPr>
          <p:nvPr>
            <p:ph type="sldNum" sz="quarter" idx="12"/>
          </p:nvPr>
        </p:nvSpPr>
        <p:spPr/>
        <p:txBody>
          <a:bodyPr/>
          <a:lstStyle/>
          <a:p>
            <a:pPr>
              <a:defRPr/>
            </a:pPr>
            <a:fld id="{099A0AE0-682A-4267-8A0B-EC500A4CD3EA}" type="slidenum">
              <a:rPr lang="en-US" altLang="ja-JP" smtClean="0"/>
              <a:pPr>
                <a:defRPr/>
              </a:pPr>
              <a:t>6</a:t>
            </a:fld>
            <a:endParaRPr lang="en-US" altLang="ja-JP"/>
          </a:p>
        </p:txBody>
      </p:sp>
    </p:spTree>
    <p:extLst>
      <p:ext uri="{BB962C8B-B14F-4D97-AF65-F5344CB8AC3E}">
        <p14:creationId xmlns:p14="http://schemas.microsoft.com/office/powerpoint/2010/main" val="299549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CB43349B-AB32-47F9-943E-850F0A9FC829}"/>
              </a:ext>
            </a:extLst>
          </p:cNvPr>
          <p:cNvSpPr>
            <a:spLocks noGrp="1"/>
          </p:cNvSpPr>
          <p:nvPr>
            <p:ph type="sldNum" sz="quarter" idx="12"/>
          </p:nvPr>
        </p:nvSpPr>
        <p:spPr/>
        <p:txBody>
          <a:bodyPr/>
          <a:lstStyle/>
          <a:p>
            <a:pPr>
              <a:defRPr/>
            </a:pPr>
            <a:fld id="{099A0AE0-682A-4267-8A0B-EC500A4CD3EA}" type="slidenum">
              <a:rPr lang="en-US" altLang="ja-JP" smtClean="0"/>
              <a:pPr>
                <a:defRPr/>
              </a:pPr>
              <a:t>7</a:t>
            </a:fld>
            <a:endParaRPr lang="en-US" altLang="ja-JP"/>
          </a:p>
        </p:txBody>
      </p:sp>
      <p:sp>
        <p:nvSpPr>
          <p:cNvPr id="5" name="タイトル 1">
            <a:extLst>
              <a:ext uri="{FF2B5EF4-FFF2-40B4-BE49-F238E27FC236}">
                <a16:creationId xmlns:a16="http://schemas.microsoft.com/office/drawing/2014/main" id="{0D65EBAF-D951-43CF-B701-9CE348EE03FC}"/>
              </a:ext>
            </a:extLst>
          </p:cNvPr>
          <p:cNvSpPr>
            <a:spLocks noGrp="1"/>
          </p:cNvSpPr>
          <p:nvPr>
            <p:ph type="title"/>
          </p:nvPr>
        </p:nvSpPr>
        <p:spPr>
          <a:xfrm>
            <a:off x="457200" y="274638"/>
            <a:ext cx="8229600" cy="274637"/>
          </a:xfrm>
        </p:spPr>
        <p:txBody>
          <a:bodyPr/>
          <a:lstStyle/>
          <a:p>
            <a:r>
              <a:rPr kumimoji="1" lang="en-US" altLang="ja-JP" dirty="0"/>
              <a:t>Robinson</a:t>
            </a:r>
            <a:r>
              <a:rPr kumimoji="1" lang="ja-JP" altLang="en-US" dirty="0"/>
              <a:t>らによる研究②</a:t>
            </a:r>
          </a:p>
        </p:txBody>
      </p:sp>
      <p:sp>
        <p:nvSpPr>
          <p:cNvPr id="6" name="四角形: 角を丸くする 5">
            <a:extLst>
              <a:ext uri="{FF2B5EF4-FFF2-40B4-BE49-F238E27FC236}">
                <a16:creationId xmlns:a16="http://schemas.microsoft.com/office/drawing/2014/main" id="{F2E7988C-CE30-40DD-AC34-AE5B9AE1402B}"/>
              </a:ext>
            </a:extLst>
          </p:cNvPr>
          <p:cNvSpPr/>
          <p:nvPr/>
        </p:nvSpPr>
        <p:spPr>
          <a:xfrm>
            <a:off x="1403648" y="2321293"/>
            <a:ext cx="1224136" cy="432048"/>
          </a:xfrm>
          <a:prstGeom prst="roundRect">
            <a:avLst/>
          </a:prstGeom>
          <a:solidFill>
            <a:srgbClr val="FFFF99"/>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市場</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パイオニア</a:t>
            </a:r>
          </a:p>
        </p:txBody>
      </p:sp>
      <p:sp>
        <p:nvSpPr>
          <p:cNvPr id="8" name="四角形: 角を丸くする 7">
            <a:extLst>
              <a:ext uri="{FF2B5EF4-FFF2-40B4-BE49-F238E27FC236}">
                <a16:creationId xmlns:a16="http://schemas.microsoft.com/office/drawing/2014/main" id="{D302126A-D591-4351-97FB-9E19BA338E60}"/>
              </a:ext>
            </a:extLst>
          </p:cNvPr>
          <p:cNvSpPr/>
          <p:nvPr/>
        </p:nvSpPr>
        <p:spPr>
          <a:xfrm>
            <a:off x="3707904" y="1457197"/>
            <a:ext cx="1224136" cy="432048"/>
          </a:xfrm>
          <a:prstGeom prst="roundRect">
            <a:avLst/>
          </a:prstGeom>
          <a:solidFill>
            <a:srgbClr val="FFFF99"/>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400" dirty="0">
                <a:latin typeface="Meiryo UI" panose="020B0604030504040204" pitchFamily="50" charset="-128"/>
                <a:ea typeface="Meiryo UI" panose="020B0604030504040204" pitchFamily="50" charset="-128"/>
              </a:rPr>
              <a:t>スイッチングコスト</a:t>
            </a:r>
            <a:endParaRPr kumimoji="1" lang="ja-JP" altLang="en-US" sz="1400" dirty="0">
              <a:latin typeface="Meiryo UI" panose="020B0604030504040204" pitchFamily="50" charset="-128"/>
              <a:ea typeface="Meiryo UI" panose="020B0604030504040204" pitchFamily="50" charset="-128"/>
            </a:endParaRPr>
          </a:p>
        </p:txBody>
      </p:sp>
      <p:sp>
        <p:nvSpPr>
          <p:cNvPr id="9" name="四角形: 角を丸くする 8">
            <a:extLst>
              <a:ext uri="{FF2B5EF4-FFF2-40B4-BE49-F238E27FC236}">
                <a16:creationId xmlns:a16="http://schemas.microsoft.com/office/drawing/2014/main" id="{66375092-F8EA-4B6D-9316-2F1D0A0E6054}"/>
              </a:ext>
            </a:extLst>
          </p:cNvPr>
          <p:cNvSpPr/>
          <p:nvPr/>
        </p:nvSpPr>
        <p:spPr>
          <a:xfrm>
            <a:off x="3707904" y="2321293"/>
            <a:ext cx="1224136" cy="432048"/>
          </a:xfrm>
          <a:prstGeom prst="roundRect">
            <a:avLst/>
          </a:prstGeom>
          <a:solidFill>
            <a:srgbClr val="FFFF99"/>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400" dirty="0">
                <a:latin typeface="Meiryo UI" panose="020B0604030504040204" pitchFamily="50" charset="-128"/>
                <a:ea typeface="Meiryo UI" panose="020B0604030504040204" pitchFamily="50" charset="-128"/>
              </a:rPr>
              <a:t>相対的マーケティングミックス</a:t>
            </a:r>
            <a:endParaRPr kumimoji="1" lang="ja-JP" altLang="en-US" sz="1400" dirty="0">
              <a:latin typeface="Meiryo UI" panose="020B0604030504040204" pitchFamily="50" charset="-128"/>
              <a:ea typeface="Meiryo UI" panose="020B0604030504040204" pitchFamily="50" charset="-128"/>
            </a:endParaRPr>
          </a:p>
        </p:txBody>
      </p:sp>
      <p:sp>
        <p:nvSpPr>
          <p:cNvPr id="10" name="四角形: 角を丸くする 9">
            <a:extLst>
              <a:ext uri="{FF2B5EF4-FFF2-40B4-BE49-F238E27FC236}">
                <a16:creationId xmlns:a16="http://schemas.microsoft.com/office/drawing/2014/main" id="{63F07E52-79B4-4D34-BEBA-3B5E3A5AAFBD}"/>
              </a:ext>
            </a:extLst>
          </p:cNvPr>
          <p:cNvSpPr/>
          <p:nvPr/>
        </p:nvSpPr>
        <p:spPr>
          <a:xfrm>
            <a:off x="3707904" y="3113381"/>
            <a:ext cx="1224136" cy="432048"/>
          </a:xfrm>
          <a:prstGeom prst="roundRect">
            <a:avLst/>
          </a:prstGeom>
          <a:solidFill>
            <a:srgbClr val="FFFF99"/>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400" dirty="0">
                <a:latin typeface="Meiryo UI" panose="020B0604030504040204" pitchFamily="50" charset="-128"/>
                <a:ea typeface="Meiryo UI" panose="020B0604030504040204" pitchFamily="50" charset="-128"/>
              </a:rPr>
              <a:t>相対的直接コスト</a:t>
            </a:r>
            <a:endParaRPr kumimoji="1" lang="ja-JP" altLang="en-US" sz="1400" dirty="0">
              <a:latin typeface="Meiryo UI" panose="020B0604030504040204" pitchFamily="50" charset="-128"/>
              <a:ea typeface="Meiryo UI" panose="020B0604030504040204" pitchFamily="50" charset="-128"/>
            </a:endParaRPr>
          </a:p>
        </p:txBody>
      </p:sp>
      <p:sp>
        <p:nvSpPr>
          <p:cNvPr id="11" name="四角形: 角を丸くする 10">
            <a:extLst>
              <a:ext uri="{FF2B5EF4-FFF2-40B4-BE49-F238E27FC236}">
                <a16:creationId xmlns:a16="http://schemas.microsoft.com/office/drawing/2014/main" id="{C1B72B97-275F-475B-AF13-F6D319C4DB2F}"/>
              </a:ext>
            </a:extLst>
          </p:cNvPr>
          <p:cNvSpPr/>
          <p:nvPr/>
        </p:nvSpPr>
        <p:spPr>
          <a:xfrm>
            <a:off x="6156176" y="2321293"/>
            <a:ext cx="1224136" cy="432048"/>
          </a:xfrm>
          <a:prstGeom prst="roundRect">
            <a:avLst/>
          </a:prstGeom>
          <a:solidFill>
            <a:srgbClr val="FFFF99"/>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400" dirty="0">
                <a:latin typeface="Meiryo UI" panose="020B0604030504040204" pitchFamily="50" charset="-128"/>
                <a:ea typeface="Meiryo UI" panose="020B0604030504040204" pitchFamily="50" charset="-128"/>
              </a:rPr>
              <a:t>市場シェア</a:t>
            </a:r>
            <a:endParaRPr kumimoji="1" lang="ja-JP" altLang="en-US" sz="1400" dirty="0">
              <a:latin typeface="Meiryo UI" panose="020B0604030504040204" pitchFamily="50" charset="-128"/>
              <a:ea typeface="Meiryo UI" panose="020B0604030504040204" pitchFamily="50" charset="-128"/>
            </a:endParaRPr>
          </a:p>
        </p:txBody>
      </p:sp>
      <p:cxnSp>
        <p:nvCxnSpPr>
          <p:cNvPr id="13" name="直線矢印コネクタ 12">
            <a:extLst>
              <a:ext uri="{FF2B5EF4-FFF2-40B4-BE49-F238E27FC236}">
                <a16:creationId xmlns:a16="http://schemas.microsoft.com/office/drawing/2014/main" id="{12C2C790-6C9B-458D-8EDB-A348ADEE3881}"/>
              </a:ext>
            </a:extLst>
          </p:cNvPr>
          <p:cNvCxnSpPr>
            <a:stCxn id="6" idx="3"/>
            <a:endCxn id="8" idx="1"/>
          </p:cNvCxnSpPr>
          <p:nvPr/>
        </p:nvCxnSpPr>
        <p:spPr>
          <a:xfrm flipV="1">
            <a:off x="2627784" y="1673221"/>
            <a:ext cx="1080120" cy="86409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3ADE1BC2-BEB1-4AB3-A645-019AE310881F}"/>
              </a:ext>
            </a:extLst>
          </p:cNvPr>
          <p:cNvCxnSpPr>
            <a:cxnSpLocks/>
            <a:stCxn id="6" idx="3"/>
            <a:endCxn id="9" idx="1"/>
          </p:cNvCxnSpPr>
          <p:nvPr/>
        </p:nvCxnSpPr>
        <p:spPr>
          <a:xfrm>
            <a:off x="2627784" y="2537317"/>
            <a:ext cx="108012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A822AB05-7090-453D-AF4D-7D180D849174}"/>
              </a:ext>
            </a:extLst>
          </p:cNvPr>
          <p:cNvCxnSpPr>
            <a:cxnSpLocks/>
            <a:stCxn id="6" idx="3"/>
            <a:endCxn id="10" idx="1"/>
          </p:cNvCxnSpPr>
          <p:nvPr/>
        </p:nvCxnSpPr>
        <p:spPr>
          <a:xfrm>
            <a:off x="2627784" y="2537317"/>
            <a:ext cx="1080120" cy="7920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DA59BF94-1247-454D-88CD-38CA060803B7}"/>
              </a:ext>
            </a:extLst>
          </p:cNvPr>
          <p:cNvCxnSpPr>
            <a:cxnSpLocks/>
            <a:stCxn id="10" idx="0"/>
            <a:endCxn id="9" idx="2"/>
          </p:cNvCxnSpPr>
          <p:nvPr/>
        </p:nvCxnSpPr>
        <p:spPr>
          <a:xfrm flipV="1">
            <a:off x="4319972" y="2753341"/>
            <a:ext cx="0" cy="36004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55193E50-3409-4E63-B5B9-4829B6656AF6}"/>
              </a:ext>
            </a:extLst>
          </p:cNvPr>
          <p:cNvCxnSpPr>
            <a:cxnSpLocks/>
            <a:stCxn id="10" idx="3"/>
            <a:endCxn id="11" idx="1"/>
          </p:cNvCxnSpPr>
          <p:nvPr/>
        </p:nvCxnSpPr>
        <p:spPr>
          <a:xfrm flipV="1">
            <a:off x="4932040" y="2537317"/>
            <a:ext cx="1224136" cy="7920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A055E7A7-1E86-4D5F-886B-2EA2534B202B}"/>
              </a:ext>
            </a:extLst>
          </p:cNvPr>
          <p:cNvCxnSpPr>
            <a:cxnSpLocks/>
            <a:stCxn id="8" idx="3"/>
            <a:endCxn id="11" idx="1"/>
          </p:cNvCxnSpPr>
          <p:nvPr/>
        </p:nvCxnSpPr>
        <p:spPr>
          <a:xfrm>
            <a:off x="4932040" y="1673221"/>
            <a:ext cx="1224136" cy="86409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48D3CE57-0DCD-478C-B181-D080A8E002D0}"/>
              </a:ext>
            </a:extLst>
          </p:cNvPr>
          <p:cNvSpPr txBox="1"/>
          <p:nvPr/>
        </p:nvSpPr>
        <p:spPr>
          <a:xfrm>
            <a:off x="1281040" y="3832866"/>
            <a:ext cx="6492483"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図．市場パイオニアの優位性の３つの原因と関係性の方向の仮説</a:t>
            </a:r>
          </a:p>
        </p:txBody>
      </p:sp>
      <p:sp>
        <p:nvSpPr>
          <p:cNvPr id="30" name="テキスト ボックス 29">
            <a:extLst>
              <a:ext uri="{FF2B5EF4-FFF2-40B4-BE49-F238E27FC236}">
                <a16:creationId xmlns:a16="http://schemas.microsoft.com/office/drawing/2014/main" id="{4107BDCA-432F-49F6-BB38-1DB55C9977BE}"/>
              </a:ext>
            </a:extLst>
          </p:cNvPr>
          <p:cNvSpPr txBox="1"/>
          <p:nvPr/>
        </p:nvSpPr>
        <p:spPr>
          <a:xfrm>
            <a:off x="301928" y="4902810"/>
            <a:ext cx="8831264" cy="1754326"/>
          </a:xfrm>
          <a:prstGeom prst="rect">
            <a:avLst/>
          </a:prstGeom>
          <a:noFill/>
        </p:spPr>
        <p:txBody>
          <a:bodyPr wrap="none" rtlCol="0">
            <a:spAutoFit/>
          </a:bodyPr>
          <a:lstStyle/>
          <a:p>
            <a:r>
              <a:rPr lang="ja-JP" altLang="en-US" dirty="0">
                <a:latin typeface="Meiryo UI" panose="020B0604030504040204" pitchFamily="50" charset="-128"/>
                <a:ea typeface="Meiryo UI" panose="020B0604030504040204" pitchFamily="50" charset="-128"/>
              </a:rPr>
              <a:t>米国主要</a:t>
            </a:r>
            <a:r>
              <a:rPr lang="en-US" altLang="ja-JP" dirty="0">
                <a:latin typeface="Meiryo UI" panose="020B0604030504040204" pitchFamily="50" charset="-128"/>
                <a:ea typeface="Meiryo UI" panose="020B0604030504040204" pitchFamily="50" charset="-128"/>
              </a:rPr>
              <a:t>500</a:t>
            </a:r>
            <a:r>
              <a:rPr lang="ja-JP" altLang="en-US" dirty="0">
                <a:latin typeface="Meiryo UI" panose="020B0604030504040204" pitchFamily="50" charset="-128"/>
                <a:ea typeface="Meiryo UI" panose="020B0604030504040204" pitchFamily="50" charset="-128"/>
              </a:rPr>
              <a:t>社の提出する消費財</a:t>
            </a:r>
            <a:r>
              <a:rPr lang="en-US" altLang="ja-JP" dirty="0">
                <a:latin typeface="Meiryo UI" panose="020B0604030504040204" pitchFamily="50" charset="-128"/>
                <a:ea typeface="Meiryo UI" panose="020B0604030504040204" pitchFamily="50" charset="-128"/>
              </a:rPr>
              <a:t>371</a:t>
            </a:r>
            <a:r>
              <a:rPr lang="ja-JP" altLang="en-US" dirty="0">
                <a:latin typeface="Meiryo UI" panose="020B0604030504040204" pitchFamily="50" charset="-128"/>
                <a:ea typeface="Meiryo UI" panose="020B0604030504040204" pitchFamily="50" charset="-128"/>
              </a:rPr>
              <a:t>市場 におよぶ</a:t>
            </a:r>
            <a:r>
              <a:rPr lang="en-US" altLang="ja-JP" dirty="0">
                <a:latin typeface="Meiryo UI" panose="020B0604030504040204" pitchFamily="50" charset="-128"/>
                <a:ea typeface="Meiryo UI" panose="020B0604030504040204" pitchFamily="50" charset="-128"/>
              </a:rPr>
              <a:t>PIMS</a:t>
            </a:r>
            <a:r>
              <a:rPr lang="ja-JP" altLang="en-US" dirty="0">
                <a:latin typeface="Meiryo UI" panose="020B0604030504040204" pitchFamily="50" charset="-128"/>
                <a:ea typeface="Meiryo UI" panose="020B0604030504040204" pitchFamily="50" charset="-128"/>
              </a:rPr>
              <a:t>プロジェクトのデータを用いて</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回帰モデルにより、市場パイオニアの優位性を定量的に測定した。</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統計的に有意に</a:t>
            </a:r>
            <a:r>
              <a:rPr lang="ja-JP" altLang="en-US" b="1" dirty="0">
                <a:solidFill>
                  <a:srgbClr val="FF0000"/>
                </a:solidFill>
                <a:latin typeface="Meiryo UI" panose="020B0604030504040204" pitchFamily="50" charset="-128"/>
                <a:ea typeface="Meiryo UI" panose="020B0604030504040204" pitchFamily="50" charset="-128"/>
              </a:rPr>
              <a:t>パイオニアの市場シェアに対する優位性を示した、最初の本格的研究</a:t>
            </a:r>
            <a:r>
              <a:rPr lang="ja-JP" altLang="en-US" dirty="0">
                <a:latin typeface="Meiryo UI" panose="020B0604030504040204" pitchFamily="50" charset="-128"/>
                <a:ea typeface="Meiryo UI" panose="020B0604030504040204" pitchFamily="50" charset="-128"/>
              </a:rPr>
              <a:t>である。</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（例；市場シェア　先発</a:t>
            </a:r>
            <a:r>
              <a:rPr lang="en-US" altLang="ja-JP" dirty="0">
                <a:latin typeface="Meiryo UI" panose="020B0604030504040204" pitchFamily="50" charset="-128"/>
                <a:ea typeface="Meiryo UI" panose="020B0604030504040204" pitchFamily="50" charset="-128"/>
              </a:rPr>
              <a:t>29%</a:t>
            </a:r>
            <a:r>
              <a:rPr lang="ja-JP" altLang="en-US" dirty="0">
                <a:latin typeface="Meiryo UI" panose="020B0604030504040204" pitchFamily="50" charset="-128"/>
                <a:ea typeface="Meiryo UI" panose="020B0604030504040204" pitchFamily="50" charset="-128"/>
              </a:rPr>
              <a:t>、早期参入</a:t>
            </a:r>
            <a:r>
              <a:rPr lang="en-US" altLang="ja-JP" dirty="0">
                <a:latin typeface="Meiryo UI" panose="020B0604030504040204" pitchFamily="50" charset="-128"/>
                <a:ea typeface="Meiryo UI" panose="020B0604030504040204" pitchFamily="50" charset="-128"/>
              </a:rPr>
              <a:t>17%</a:t>
            </a:r>
            <a:r>
              <a:rPr lang="ja-JP" altLang="en-US" dirty="0">
                <a:latin typeface="Meiryo UI" panose="020B0604030504040204" pitchFamily="50" charset="-128"/>
                <a:ea typeface="Meiryo UI" panose="020B0604030504040204" pitchFamily="50" charset="-128"/>
              </a:rPr>
              <a:t>、後期参入</a:t>
            </a:r>
            <a:r>
              <a:rPr lang="en-US" altLang="ja-JP" dirty="0">
                <a:latin typeface="Meiryo UI" panose="020B0604030504040204" pitchFamily="50" charset="-128"/>
                <a:ea typeface="Meiryo UI" panose="020B0604030504040204" pitchFamily="50" charset="-128"/>
              </a:rPr>
              <a:t>12%</a:t>
            </a:r>
            <a:r>
              <a:rPr lang="ja-JP" altLang="en-US" dirty="0">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なお、</a:t>
            </a:r>
            <a:r>
              <a:rPr lang="en-US" altLang="ja-JP" dirty="0">
                <a:latin typeface="Meiryo UI" panose="020B0604030504040204" pitchFamily="50" charset="-128"/>
                <a:ea typeface="Meiryo UI" panose="020B0604030504040204" pitchFamily="50" charset="-128"/>
              </a:rPr>
              <a:t>Robinson</a:t>
            </a:r>
            <a:r>
              <a:rPr lang="ja-JP" altLang="en-US" dirty="0">
                <a:latin typeface="Meiryo UI" panose="020B0604030504040204" pitchFamily="50" charset="-128"/>
                <a:ea typeface="Meiryo UI" panose="020B0604030504040204" pitchFamily="50" charset="-128"/>
              </a:rPr>
              <a:t>は、同様のモデルで</a:t>
            </a:r>
            <a:r>
              <a:rPr lang="ja-JP" altLang="en-US" b="1" dirty="0">
                <a:solidFill>
                  <a:srgbClr val="FF0000"/>
                </a:solidFill>
                <a:latin typeface="Meiryo UI" panose="020B0604030504040204" pitchFamily="50" charset="-128"/>
                <a:ea typeface="Meiryo UI" panose="020B0604030504040204" pitchFamily="50" charset="-128"/>
              </a:rPr>
              <a:t>産業財市場においても先発の優位性を証明</a:t>
            </a:r>
            <a:r>
              <a:rPr lang="ja-JP" altLang="en-US" dirty="0">
                <a:latin typeface="Meiryo UI" panose="020B0604030504040204" pitchFamily="50" charset="-128"/>
                <a:ea typeface="Meiryo UI" panose="020B0604030504040204" pitchFamily="50" charset="-128"/>
              </a:rPr>
              <a:t>している。</a:t>
            </a:r>
            <a:endParaRPr lang="en-US" altLang="ja-JP" dirty="0">
              <a:latin typeface="Meiryo UI" panose="020B0604030504040204" pitchFamily="50" charset="-128"/>
              <a:ea typeface="Meiryo UI" panose="020B0604030504040204" pitchFamily="50" charset="-128"/>
            </a:endParaRPr>
          </a:p>
        </p:txBody>
      </p:sp>
      <p:cxnSp>
        <p:nvCxnSpPr>
          <p:cNvPr id="31" name="直線矢印コネクタ 30">
            <a:extLst>
              <a:ext uri="{FF2B5EF4-FFF2-40B4-BE49-F238E27FC236}">
                <a16:creationId xmlns:a16="http://schemas.microsoft.com/office/drawing/2014/main" id="{A94C835E-4F68-456A-AD13-17AE61F2A4D7}"/>
              </a:ext>
            </a:extLst>
          </p:cNvPr>
          <p:cNvCxnSpPr>
            <a:cxnSpLocks/>
            <a:stCxn id="9" idx="3"/>
            <a:endCxn id="11" idx="1"/>
          </p:cNvCxnSpPr>
          <p:nvPr/>
        </p:nvCxnSpPr>
        <p:spPr>
          <a:xfrm>
            <a:off x="4932040" y="2537317"/>
            <a:ext cx="1224136"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2488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AB7F07-8F84-49C5-B0AA-8EFA1EE857FA}"/>
              </a:ext>
            </a:extLst>
          </p:cNvPr>
          <p:cNvSpPr>
            <a:spLocks noGrp="1"/>
          </p:cNvSpPr>
          <p:nvPr>
            <p:ph type="title"/>
          </p:nvPr>
        </p:nvSpPr>
        <p:spPr/>
        <p:txBody>
          <a:bodyPr/>
          <a:lstStyle/>
          <a:p>
            <a:r>
              <a:rPr kumimoji="1" lang="en-US" altLang="ja-JP" dirty="0"/>
              <a:t>Urban</a:t>
            </a:r>
            <a:r>
              <a:rPr kumimoji="1" lang="ja-JP" altLang="en-US" dirty="0"/>
              <a:t>、</a:t>
            </a:r>
            <a:r>
              <a:rPr kumimoji="1" lang="en-US" altLang="ja-JP" dirty="0" err="1"/>
              <a:t>Kalyanaram</a:t>
            </a:r>
            <a:r>
              <a:rPr kumimoji="1" lang="ja-JP" altLang="en-US" dirty="0"/>
              <a:t>らの研究①</a:t>
            </a:r>
          </a:p>
        </p:txBody>
      </p:sp>
      <p:sp>
        <p:nvSpPr>
          <p:cNvPr id="3" name="コンテンツ プレースホルダー 2">
            <a:extLst>
              <a:ext uri="{FF2B5EF4-FFF2-40B4-BE49-F238E27FC236}">
                <a16:creationId xmlns:a16="http://schemas.microsoft.com/office/drawing/2014/main" id="{E5016C89-19AF-44FF-8E81-6D69DBFD1BEF}"/>
              </a:ext>
            </a:extLst>
          </p:cNvPr>
          <p:cNvSpPr>
            <a:spLocks noGrp="1"/>
          </p:cNvSpPr>
          <p:nvPr>
            <p:ph idx="1"/>
          </p:nvPr>
        </p:nvSpPr>
        <p:spPr/>
        <p:txBody>
          <a:bodyPr/>
          <a:lstStyle/>
          <a:p>
            <a:pPr marL="0" indent="0">
              <a:buNone/>
            </a:pPr>
            <a:r>
              <a:rPr kumimoji="1" lang="en-US" altLang="ja-JP" sz="2800" dirty="0"/>
              <a:t>&lt;</a:t>
            </a:r>
            <a:r>
              <a:rPr kumimoji="1" lang="ja-JP" altLang="en-US" sz="2800" dirty="0"/>
              <a:t>要約＞</a:t>
            </a:r>
            <a:endParaRPr kumimoji="1" lang="en-US" altLang="ja-JP" sz="2800" dirty="0"/>
          </a:p>
          <a:p>
            <a:r>
              <a:rPr lang="ja-JP" altLang="en-US" sz="2400" dirty="0"/>
              <a:t>先行研究による後発参入の長期的劣位性が示されている。</a:t>
            </a:r>
            <a:endParaRPr lang="en-US" altLang="ja-JP" sz="2400" dirty="0"/>
          </a:p>
          <a:p>
            <a:endParaRPr lang="en-US" altLang="ja-JP" sz="2400" dirty="0"/>
          </a:p>
          <a:p>
            <a:r>
              <a:rPr lang="ja-JP" altLang="en-US" sz="2400" dirty="0"/>
              <a:t>この後発へのペナルティを、</a:t>
            </a:r>
            <a:r>
              <a:rPr lang="ja-JP" altLang="en-US" sz="2400" b="1" dirty="0">
                <a:solidFill>
                  <a:srgbClr val="FF0000"/>
                </a:solidFill>
              </a:rPr>
              <a:t>トライアル率、最初のリピート率、その後のリピート率に分けて、統計的に後発の不利を検証</a:t>
            </a:r>
            <a:r>
              <a:rPr lang="ja-JP" altLang="en-US" sz="2400" dirty="0"/>
              <a:t>した。</a:t>
            </a:r>
            <a:r>
              <a:rPr lang="en-US" altLang="ja-JP" sz="2400" dirty="0"/>
              <a:t/>
            </a:r>
            <a:br>
              <a:rPr lang="en-US" altLang="ja-JP" sz="2400" dirty="0"/>
            </a:br>
            <a:r>
              <a:rPr lang="ja-JP" altLang="en-US" sz="1800" dirty="0"/>
              <a:t>（</a:t>
            </a:r>
            <a:r>
              <a:rPr lang="en-US" altLang="ja-JP" sz="1800" dirty="0"/>
              <a:t>1983</a:t>
            </a:r>
            <a:r>
              <a:rPr lang="ja-JP" altLang="en-US" sz="1800" dirty="0"/>
              <a:t>－</a:t>
            </a:r>
            <a:r>
              <a:rPr lang="en-US" altLang="ja-JP" sz="1800" dirty="0"/>
              <a:t>1988</a:t>
            </a:r>
            <a:r>
              <a:rPr lang="ja-JP" altLang="en-US" sz="1800" dirty="0"/>
              <a:t>年、</a:t>
            </a:r>
            <a:r>
              <a:rPr lang="en-US" altLang="ja-JP" sz="1800" dirty="0"/>
              <a:t>8</a:t>
            </a:r>
            <a:r>
              <a:rPr lang="ja-JP" altLang="en-US" sz="1800" dirty="0"/>
              <a:t>カテゴリーで後発に成功した</a:t>
            </a:r>
            <a:r>
              <a:rPr lang="en-US" altLang="ja-JP" sz="1800" dirty="0"/>
              <a:t>18</a:t>
            </a:r>
            <a:r>
              <a:rPr lang="ja-JP" altLang="en-US" sz="1800" dirty="0"/>
              <a:t>の参入者を対象）</a:t>
            </a:r>
            <a:endParaRPr lang="en-US" altLang="ja-JP" sz="1800" dirty="0"/>
          </a:p>
          <a:p>
            <a:endParaRPr lang="en-US" altLang="ja-JP" sz="2400" dirty="0"/>
          </a:p>
          <a:p>
            <a:r>
              <a:rPr lang="ja-JP" altLang="en-US" sz="2400" dirty="0"/>
              <a:t>マーケティング・シミュレーション・モデルの権威による、参入順序のシェアへの影響を、定量的に示した研究である。</a:t>
            </a:r>
            <a:endParaRPr lang="en-US" altLang="ja-JP" sz="2400" dirty="0"/>
          </a:p>
          <a:p>
            <a:endParaRPr kumimoji="1" lang="en-US" altLang="ja-JP" sz="2800" dirty="0"/>
          </a:p>
          <a:p>
            <a:pPr marL="0" indent="0">
              <a:buNone/>
            </a:pPr>
            <a:r>
              <a:rPr kumimoji="1" lang="en-US" altLang="ja-JP" sz="1400" dirty="0" err="1"/>
              <a:t>Gurumurthy</a:t>
            </a:r>
            <a:r>
              <a:rPr kumimoji="1" lang="en-US" altLang="ja-JP" sz="1400" dirty="0"/>
              <a:t> </a:t>
            </a:r>
            <a:r>
              <a:rPr kumimoji="1" lang="en-US" altLang="ja-JP" sz="1400" dirty="0" err="1"/>
              <a:t>Kalyanaram</a:t>
            </a:r>
            <a:r>
              <a:rPr kumimoji="1" lang="en-US" altLang="ja-JP" sz="1400" dirty="0"/>
              <a:t> and Glen L. Urban,</a:t>
            </a:r>
            <a:br>
              <a:rPr kumimoji="1" lang="en-US" altLang="ja-JP" sz="1400" dirty="0"/>
            </a:br>
            <a:r>
              <a:rPr kumimoji="1" lang="en-US" altLang="ja-JP" sz="1400" dirty="0"/>
              <a:t> “Dynamic Effects of the Order of Entry on Market Share, Trial Penetration, and Repeat Purchase for </a:t>
            </a:r>
            <a:r>
              <a:rPr kumimoji="1" lang="en-US" altLang="ja-JP" sz="1400" dirty="0" err="1"/>
              <a:t>Frequentry</a:t>
            </a:r>
            <a:r>
              <a:rPr kumimoji="1" lang="en-US" altLang="ja-JP" sz="1400" dirty="0"/>
              <a:t> Purchased Consumer Goods”, </a:t>
            </a:r>
            <a:br>
              <a:rPr kumimoji="1" lang="en-US" altLang="ja-JP" sz="1400" dirty="0"/>
            </a:br>
            <a:r>
              <a:rPr kumimoji="1" lang="en-US" altLang="ja-JP" sz="1400" dirty="0"/>
              <a:t>Marketing Science Vol11, No3 1992</a:t>
            </a:r>
          </a:p>
        </p:txBody>
      </p:sp>
      <p:sp>
        <p:nvSpPr>
          <p:cNvPr id="4" name="スライド番号プレースホルダー 3">
            <a:extLst>
              <a:ext uri="{FF2B5EF4-FFF2-40B4-BE49-F238E27FC236}">
                <a16:creationId xmlns:a16="http://schemas.microsoft.com/office/drawing/2014/main" id="{66C6D9DF-7650-4CA0-B2C6-B35FD9038901}"/>
              </a:ext>
            </a:extLst>
          </p:cNvPr>
          <p:cNvSpPr>
            <a:spLocks noGrp="1"/>
          </p:cNvSpPr>
          <p:nvPr>
            <p:ph type="sldNum" sz="quarter" idx="12"/>
          </p:nvPr>
        </p:nvSpPr>
        <p:spPr/>
        <p:txBody>
          <a:bodyPr/>
          <a:lstStyle/>
          <a:p>
            <a:pPr>
              <a:defRPr/>
            </a:pPr>
            <a:fld id="{099A0AE0-682A-4267-8A0B-EC500A4CD3EA}" type="slidenum">
              <a:rPr lang="en-US" altLang="ja-JP" smtClean="0"/>
              <a:pPr>
                <a:defRPr/>
              </a:pPr>
              <a:t>8</a:t>
            </a:fld>
            <a:endParaRPr lang="en-US" altLang="ja-JP"/>
          </a:p>
        </p:txBody>
      </p:sp>
    </p:spTree>
    <p:extLst>
      <p:ext uri="{BB962C8B-B14F-4D97-AF65-F5344CB8AC3E}">
        <p14:creationId xmlns:p14="http://schemas.microsoft.com/office/powerpoint/2010/main" val="232527976"/>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tx1"/>
          </a:solidFill>
        </a:ln>
      </a:spPr>
      <a:bodyPr rtlCol="0" anchor="ctr"/>
      <a:lstStyle>
        <a:defPPr algn="ctr">
          <a:defRPr kumimoji="1"/>
        </a:defPPr>
      </a:lstStyle>
      <a:style>
        <a:lnRef idx="1">
          <a:schemeClr val="accent1"/>
        </a:lnRef>
        <a:fillRef idx="0">
          <a:schemeClr val="accent1"/>
        </a:fillRef>
        <a:effectRef idx="0">
          <a:schemeClr val="accent1"/>
        </a:effectRef>
        <a:fontRef idx="minor">
          <a:schemeClr val="tx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46668</TotalTime>
  <Words>1827</Words>
  <Application>Microsoft Office PowerPoint</Application>
  <PresentationFormat>画面に合わせる (4:3)</PresentationFormat>
  <Paragraphs>228</Paragraphs>
  <Slides>16</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16</vt:i4>
      </vt:variant>
    </vt:vector>
  </HeadingPairs>
  <TitlesOfParts>
    <vt:vector size="24" baseType="lpstr">
      <vt:lpstr>HGP創英角ｺﾞｼｯｸUB</vt:lpstr>
      <vt:lpstr>Meiryo UI</vt:lpstr>
      <vt:lpstr>ＭＳ Ｐゴシック</vt:lpstr>
      <vt:lpstr>ＭＳ Ｐ明朝</vt:lpstr>
      <vt:lpstr>メイリオ</vt:lpstr>
      <vt:lpstr>Arial</vt:lpstr>
      <vt:lpstr>Calibri</vt:lpstr>
      <vt:lpstr>標準デザイン</vt:lpstr>
      <vt:lpstr>PowerPoint プレゼンテーション</vt:lpstr>
      <vt:lpstr>問題提起</vt:lpstr>
      <vt:lpstr>研究目的</vt:lpstr>
      <vt:lpstr>先発優位性に関する研究の分類</vt:lpstr>
      <vt:lpstr>先発優位性に関する研究（梅澤を除く）</vt:lpstr>
      <vt:lpstr>先発優位のこれまでの研究について</vt:lpstr>
      <vt:lpstr>Robinsonらによる研究①</vt:lpstr>
      <vt:lpstr>Robinsonらによる研究②</vt:lpstr>
      <vt:lpstr>Urban、Kalyanaramらの研究①</vt:lpstr>
      <vt:lpstr>Urban、Kalyanaramらの研究②</vt:lpstr>
      <vt:lpstr>Golderらの研究①</vt:lpstr>
      <vt:lpstr>Golderらの研究②</vt:lpstr>
      <vt:lpstr>（再掲）先発優位性に関する研究の分類</vt:lpstr>
      <vt:lpstr>先行研究の概観と梅澤研究</vt:lpstr>
      <vt:lpstr>分類と梅澤研究の対応</vt:lpstr>
      <vt:lpstr>まとめ</vt:lpstr>
    </vt:vector>
  </TitlesOfParts>
  <Company>mdv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mdv</dc:creator>
  <cp:lastModifiedBy>福島 常浩</cp:lastModifiedBy>
  <cp:revision>2331</cp:revision>
  <cp:lastPrinted>2021-09-30T00:15:06Z</cp:lastPrinted>
  <dcterms:created xsi:type="dcterms:W3CDTF">2013-12-03T00:58:53Z</dcterms:created>
  <dcterms:modified xsi:type="dcterms:W3CDTF">2021-11-18T01:43:20Z</dcterms:modified>
</cp:coreProperties>
</file>