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4" r:id="rId2"/>
    <p:sldId id="383" r:id="rId3"/>
    <p:sldId id="380" r:id="rId4"/>
    <p:sldId id="372" r:id="rId5"/>
    <p:sldId id="381" r:id="rId6"/>
    <p:sldId id="352" r:id="rId7"/>
    <p:sldId id="374" r:id="rId8"/>
    <p:sldId id="375" r:id="rId9"/>
    <p:sldId id="368" r:id="rId10"/>
    <p:sldId id="344" r:id="rId11"/>
    <p:sldId id="345" r:id="rId12"/>
    <p:sldId id="384" r:id="rId13"/>
    <p:sldId id="342" r:id="rId14"/>
    <p:sldId id="373" r:id="rId15"/>
    <p:sldId id="382" r:id="rId16"/>
    <p:sldId id="376" r:id="rId17"/>
    <p:sldId id="385" r:id="rId18"/>
    <p:sldId id="377" r:id="rId19"/>
    <p:sldId id="378" r:id="rId20"/>
    <p:sldId id="379" r:id="rId21"/>
  </p:sldIdLst>
  <p:sldSz cx="9144000" cy="6858000" type="screen4x3"/>
  <p:notesSz cx="6805613" cy="99393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7">
          <p15:clr>
            <a:srgbClr val="A4A3A4"/>
          </p15:clr>
        </p15:guide>
        <p15:guide id="2" pos="20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千葉県" initials="千葉県" lastIdx="18" clrIdx="0"/>
  <p:cmAuthor id="1" name="Owner" initials="O" lastIdx="5" clrIdx="1"/>
  <p:cmAuthor id="2" name="吉原 慶" initials="吉原" lastIdx="1" clrIdx="2">
    <p:extLst>
      <p:ext uri="{19B8F6BF-5375-455C-9EA6-DF929625EA0E}">
        <p15:presenceInfo xmlns:p15="http://schemas.microsoft.com/office/powerpoint/2012/main" userId="S-1-5-21-3411299915-3562656986-1059667678-1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6600"/>
    <a:srgbClr val="007A5D"/>
    <a:srgbClr val="FFCC99"/>
    <a:srgbClr val="00B0F0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4" autoAdjust="0"/>
    <p:restoredTop sz="86427" autoAdjust="0"/>
  </p:normalViewPr>
  <p:slideViewPr>
    <p:cSldViewPr>
      <p:cViewPr varScale="1">
        <p:scale>
          <a:sx n="56" d="100"/>
          <a:sy n="56" d="100"/>
        </p:scale>
        <p:origin x="176" y="36"/>
      </p:cViewPr>
      <p:guideLst>
        <p:guide orient="horz" pos="2160"/>
        <p:guide pos="2880"/>
      </p:guideLst>
    </p:cSldViewPr>
  </p:slideViewPr>
  <p:outlineViewPr>
    <p:cViewPr varScale="1">
      <p:scale>
        <a:sx n="50" d="100"/>
        <a:sy n="50" d="100"/>
      </p:scale>
      <p:origin x="0" y="-5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470" y="-108"/>
      </p:cViewPr>
      <p:guideLst>
        <p:guide orient="horz" pos="2797"/>
        <p:guide pos="20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的場 稲美" userId="fcf33828940c99d7" providerId="LiveId" clId="{7EB3716D-DBFE-45A5-BE2A-CE8F7F317B6A}"/>
    <pc:docChg chg="undo redo custSel addSld delSld modSld sldOrd modMainMaster">
      <pc:chgData name="的場 稲美" userId="fcf33828940c99d7" providerId="LiveId" clId="{7EB3716D-DBFE-45A5-BE2A-CE8F7F317B6A}" dt="2021-11-19T09:09:53.688" v="21360" actId="1036"/>
      <pc:docMkLst>
        <pc:docMk/>
      </pc:docMkLst>
      <pc:sldChg chg="add del">
        <pc:chgData name="的場 稲美" userId="fcf33828940c99d7" providerId="LiveId" clId="{7EB3716D-DBFE-45A5-BE2A-CE8F7F317B6A}" dt="2021-11-16T01:56:55.442" v="4811" actId="2696"/>
        <pc:sldMkLst>
          <pc:docMk/>
          <pc:sldMk cId="0" sldId="267"/>
        </pc:sldMkLst>
      </pc:sldChg>
      <pc:sldChg chg="addSp delSp modSp mod">
        <pc:chgData name="的場 稲美" userId="fcf33828940c99d7" providerId="LiveId" clId="{7EB3716D-DBFE-45A5-BE2A-CE8F7F317B6A}" dt="2021-11-19T02:21:45.879" v="16463" actId="20577"/>
        <pc:sldMkLst>
          <pc:docMk/>
          <pc:sldMk cId="0" sldId="304"/>
        </pc:sldMkLst>
        <pc:spChg chg="del">
          <ac:chgData name="的場 稲美" userId="fcf33828940c99d7" providerId="LiveId" clId="{7EB3716D-DBFE-45A5-BE2A-CE8F7F317B6A}" dt="2021-11-16T06:18:59.126" v="14117" actId="478"/>
          <ac:spMkLst>
            <pc:docMk/>
            <pc:sldMk cId="0" sldId="304"/>
            <ac:spMk id="2" creationId="{892D20D3-2EAE-4D68-968D-86AE7C2B0B4F}"/>
          </ac:spMkLst>
        </pc:spChg>
        <pc:spChg chg="mod">
          <ac:chgData name="的場 稲美" userId="fcf33828940c99d7" providerId="LiveId" clId="{7EB3716D-DBFE-45A5-BE2A-CE8F7F317B6A}" dt="2021-11-15T08:02:36.070" v="179" actId="1036"/>
          <ac:spMkLst>
            <pc:docMk/>
            <pc:sldMk cId="0" sldId="304"/>
            <ac:spMk id="4" creationId="{00000000-0000-0000-0000-000000000000}"/>
          </ac:spMkLst>
        </pc:spChg>
        <pc:spChg chg="add del mod">
          <ac:chgData name="的場 稲美" userId="fcf33828940c99d7" providerId="LiveId" clId="{7EB3716D-DBFE-45A5-BE2A-CE8F7F317B6A}" dt="2021-11-15T08:02:39.228" v="181"/>
          <ac:spMkLst>
            <pc:docMk/>
            <pc:sldMk cId="0" sldId="304"/>
            <ac:spMk id="6" creationId="{FC3C0AEA-8192-4A3B-AAFF-A0C4F6B423BE}"/>
          </ac:spMkLst>
        </pc:spChg>
        <pc:spChg chg="mod">
          <ac:chgData name="的場 稲美" userId="fcf33828940c99d7" providerId="LiveId" clId="{7EB3716D-DBFE-45A5-BE2A-CE8F7F317B6A}" dt="2021-11-15T08:01:39.933" v="163" actId="20577"/>
          <ac:spMkLst>
            <pc:docMk/>
            <pc:sldMk cId="0" sldId="304"/>
            <ac:spMk id="8" creationId="{00000000-0000-0000-0000-000000000000}"/>
          </ac:spMkLst>
        </pc:spChg>
        <pc:spChg chg="add mod">
          <ac:chgData name="的場 稲美" userId="fcf33828940c99d7" providerId="LiveId" clId="{7EB3716D-DBFE-45A5-BE2A-CE8F7F317B6A}" dt="2021-11-19T02:21:45.879" v="16463" actId="20577"/>
          <ac:spMkLst>
            <pc:docMk/>
            <pc:sldMk cId="0" sldId="304"/>
            <ac:spMk id="9" creationId="{41FA2A2C-672A-480E-9425-D6271CE06965}"/>
          </ac:spMkLst>
        </pc:spChg>
        <pc:spChg chg="add del mod">
          <ac:chgData name="的場 稲美" userId="fcf33828940c99d7" providerId="LiveId" clId="{7EB3716D-DBFE-45A5-BE2A-CE8F7F317B6A}" dt="2021-11-19T02:20:32.436" v="16413" actId="478"/>
          <ac:spMkLst>
            <pc:docMk/>
            <pc:sldMk cId="0" sldId="304"/>
            <ac:spMk id="10" creationId="{C3C4F179-B457-4DF2-B90F-6E543BE0E942}"/>
          </ac:spMkLst>
        </pc:spChg>
        <pc:spChg chg="mod">
          <ac:chgData name="的場 稲美" userId="fcf33828940c99d7" providerId="LiveId" clId="{7EB3716D-DBFE-45A5-BE2A-CE8F7F317B6A}" dt="2021-11-15T08:02:32.696" v="176" actId="20577"/>
          <ac:spMkLst>
            <pc:docMk/>
            <pc:sldMk cId="0" sldId="304"/>
            <ac:spMk id="11" creationId="{00000000-0000-0000-0000-000000000000}"/>
          </ac:spMkLst>
        </pc:spChg>
      </pc:sldChg>
      <pc:sldChg chg="addSp delSp modSp add mod">
        <pc:chgData name="的場 稲美" userId="fcf33828940c99d7" providerId="LiveId" clId="{7EB3716D-DBFE-45A5-BE2A-CE8F7F317B6A}" dt="2021-11-19T08:56:47.608" v="20801"/>
        <pc:sldMkLst>
          <pc:docMk/>
          <pc:sldMk cId="0" sldId="342"/>
        </pc:sldMkLst>
        <pc:spChg chg="add del mod">
          <ac:chgData name="的場 稲美" userId="fcf33828940c99d7" providerId="LiveId" clId="{7EB3716D-DBFE-45A5-BE2A-CE8F7F317B6A}" dt="2021-11-16T02:02:06.739" v="4988" actId="478"/>
          <ac:spMkLst>
            <pc:docMk/>
            <pc:sldMk cId="0" sldId="342"/>
            <ac:spMk id="10" creationId="{825C2FA7-6563-44E8-A655-8B165559DDE9}"/>
          </ac:spMkLst>
        </pc:spChg>
        <pc:spChg chg="add mod">
          <ac:chgData name="的場 稲美" userId="fcf33828940c99d7" providerId="LiveId" clId="{7EB3716D-DBFE-45A5-BE2A-CE8F7F317B6A}" dt="2021-11-19T08:56:33.330" v="20799" actId="120"/>
          <ac:spMkLst>
            <pc:docMk/>
            <pc:sldMk cId="0" sldId="342"/>
            <ac:spMk id="11" creationId="{F475E751-3F21-4CEB-89E8-EB686BDEF709}"/>
          </ac:spMkLst>
        </pc:spChg>
        <pc:spChg chg="mod">
          <ac:chgData name="的場 稲美" userId="fcf33828940c99d7" providerId="LiveId" clId="{7EB3716D-DBFE-45A5-BE2A-CE8F7F317B6A}" dt="2021-11-16T01:58:56.118" v="4866" actId="20577"/>
          <ac:spMkLst>
            <pc:docMk/>
            <pc:sldMk cId="0" sldId="342"/>
            <ac:spMk id="19459" creationId="{5BEEE030-EFAC-49ED-9C24-3EB023C09A65}"/>
          </ac:spMkLst>
        </pc:spChg>
        <pc:spChg chg="mod">
          <ac:chgData name="的場 稲美" userId="fcf33828940c99d7" providerId="LiveId" clId="{7EB3716D-DBFE-45A5-BE2A-CE8F7F317B6A}" dt="2021-11-19T08:56:35.919" v="20800" actId="1076"/>
          <ac:spMkLst>
            <pc:docMk/>
            <pc:sldMk cId="0" sldId="342"/>
            <ac:spMk id="19463" creationId="{8259304C-1806-4002-978C-BE2CC370CBB5}"/>
          </ac:spMkLst>
        </pc:spChg>
        <pc:spChg chg="mod">
          <ac:chgData name="的場 稲美" userId="fcf33828940c99d7" providerId="LiveId" clId="{7EB3716D-DBFE-45A5-BE2A-CE8F7F317B6A}" dt="2021-11-19T08:56:35.919" v="20800" actId="1076"/>
          <ac:spMkLst>
            <pc:docMk/>
            <pc:sldMk cId="0" sldId="342"/>
            <ac:spMk id="19464" creationId="{97625D52-5994-4FC0-83C4-4E106473E23D}"/>
          </ac:spMkLst>
        </pc:spChg>
        <pc:grpChg chg="mod">
          <ac:chgData name="的場 稲美" userId="fcf33828940c99d7" providerId="LiveId" clId="{7EB3716D-DBFE-45A5-BE2A-CE8F7F317B6A}" dt="2021-11-19T08:56:35.919" v="20800" actId="1076"/>
          <ac:grpSpMkLst>
            <pc:docMk/>
            <pc:sldMk cId="0" sldId="342"/>
            <ac:grpSpMk id="19460" creationId="{5CF955F7-388A-4250-B29B-D010D29AF94F}"/>
          </ac:grpSpMkLst>
        </pc:grpChg>
        <pc:picChg chg="add del mod">
          <ac:chgData name="的場 稲美" userId="fcf33828940c99d7" providerId="LiveId" clId="{7EB3716D-DBFE-45A5-BE2A-CE8F7F317B6A}" dt="2021-11-19T02:22:46.967" v="16464" actId="21"/>
          <ac:picMkLst>
            <pc:docMk/>
            <pc:sldMk cId="0" sldId="342"/>
            <ac:picMk id="9" creationId="{4B160783-150E-4F73-B348-056ECC25DE6E}"/>
          </ac:picMkLst>
        </pc:picChg>
        <pc:picChg chg="add mod">
          <ac:chgData name="的場 稲美" userId="fcf33828940c99d7" providerId="LiveId" clId="{7EB3716D-DBFE-45A5-BE2A-CE8F7F317B6A}" dt="2021-11-19T08:56:35.919" v="20800" actId="1076"/>
          <ac:picMkLst>
            <pc:docMk/>
            <pc:sldMk cId="0" sldId="342"/>
            <ac:picMk id="12" creationId="{6F13A0E9-1AC1-4F3D-BC3F-5DC077E59777}"/>
          </ac:picMkLst>
        </pc:picChg>
        <pc:picChg chg="add mod">
          <ac:chgData name="的場 稲美" userId="fcf33828940c99d7" providerId="LiveId" clId="{7EB3716D-DBFE-45A5-BE2A-CE8F7F317B6A}" dt="2021-11-19T08:56:47.608" v="20801"/>
          <ac:picMkLst>
            <pc:docMk/>
            <pc:sldMk cId="0" sldId="342"/>
            <ac:picMk id="13" creationId="{8B6BE482-CBD6-41DA-AEF3-D94BA7036AB2}"/>
          </ac:picMkLst>
        </pc:picChg>
        <pc:picChg chg="mod">
          <ac:chgData name="的場 稲美" userId="fcf33828940c99d7" providerId="LiveId" clId="{7EB3716D-DBFE-45A5-BE2A-CE8F7F317B6A}" dt="2021-11-19T08:56:35.919" v="20800" actId="1076"/>
          <ac:picMkLst>
            <pc:docMk/>
            <pc:sldMk cId="0" sldId="342"/>
            <ac:picMk id="19461" creationId="{E3AE58E2-A014-4092-83B3-71120015F148}"/>
          </ac:picMkLst>
        </pc:picChg>
        <pc:picChg chg="mod">
          <ac:chgData name="的場 稲美" userId="fcf33828940c99d7" providerId="LiveId" clId="{7EB3716D-DBFE-45A5-BE2A-CE8F7F317B6A}" dt="2021-11-19T08:56:35.919" v="20800" actId="1076"/>
          <ac:picMkLst>
            <pc:docMk/>
            <pc:sldMk cId="0" sldId="342"/>
            <ac:picMk id="19462" creationId="{8510C5E0-E51F-4102-ADD3-FA5D9BB301D7}"/>
          </ac:picMkLst>
        </pc:picChg>
      </pc:sldChg>
      <pc:sldChg chg="delSp modSp add">
        <pc:chgData name="的場 稲美" userId="fcf33828940c99d7" providerId="LiveId" clId="{7EB3716D-DBFE-45A5-BE2A-CE8F7F317B6A}" dt="2021-11-16T01:55:11.547" v="4804" actId="14100"/>
        <pc:sldMkLst>
          <pc:docMk/>
          <pc:sldMk cId="0" sldId="344"/>
        </pc:sldMkLst>
        <pc:spChg chg="mod">
          <ac:chgData name="的場 稲美" userId="fcf33828940c99d7" providerId="LiveId" clId="{7EB3716D-DBFE-45A5-BE2A-CE8F7F317B6A}" dt="2021-11-16T01:54:28.766" v="4796" actId="255"/>
          <ac:spMkLst>
            <pc:docMk/>
            <pc:sldMk cId="0" sldId="344"/>
            <ac:spMk id="14347" creationId="{50EB2FB5-BCC7-4CE2-8DB0-8D2C9BC2BD28}"/>
          </ac:spMkLst>
        </pc:spChg>
        <pc:spChg chg="mod">
          <ac:chgData name="的場 稲美" userId="fcf33828940c99d7" providerId="LiveId" clId="{7EB3716D-DBFE-45A5-BE2A-CE8F7F317B6A}" dt="2021-11-16T01:54:28.766" v="4796" actId="255"/>
          <ac:spMkLst>
            <pc:docMk/>
            <pc:sldMk cId="0" sldId="344"/>
            <ac:spMk id="14348" creationId="{B1726A7E-DB12-4093-A139-5A8280E7EB35}"/>
          </ac:spMkLst>
        </pc:spChg>
        <pc:spChg chg="mod">
          <ac:chgData name="的場 稲美" userId="fcf33828940c99d7" providerId="LiveId" clId="{7EB3716D-DBFE-45A5-BE2A-CE8F7F317B6A}" dt="2021-11-16T01:54:28.766" v="4796" actId="255"/>
          <ac:spMkLst>
            <pc:docMk/>
            <pc:sldMk cId="0" sldId="344"/>
            <ac:spMk id="14349" creationId="{7AF2293F-1C61-45C3-9EF7-9AB9C44AB925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4355" creationId="{2176B18F-6351-4A04-BF41-A2EF87D2AFE6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4356" creationId="{3F94F6F2-2A1E-476F-BFD6-E59302CEA234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4359" creationId="{FFC6B231-BDC8-4400-85F5-A9F09F88DA91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4360" creationId="{D4EAA11B-AC55-42C8-B555-B152CEE916C1}"/>
          </ac:spMkLst>
        </pc:spChg>
        <pc:spChg chg="mod">
          <ac:chgData name="的場 稲美" userId="fcf33828940c99d7" providerId="LiveId" clId="{7EB3716D-DBFE-45A5-BE2A-CE8F7F317B6A}" dt="2021-11-16T01:42:33.152" v="4427" actId="20577"/>
          <ac:spMkLst>
            <pc:docMk/>
            <pc:sldMk cId="0" sldId="344"/>
            <ac:spMk id="15362" creationId="{D3E0F000-862B-4483-8022-9B44EA8CD6DF}"/>
          </ac:spMkLst>
        </pc:spChg>
        <pc:spChg chg="mod">
          <ac:chgData name="的場 稲美" userId="fcf33828940c99d7" providerId="LiveId" clId="{7EB3716D-DBFE-45A5-BE2A-CE8F7F317B6A}" dt="2021-11-16T01:55:00.165" v="4801" actId="1076"/>
          <ac:spMkLst>
            <pc:docMk/>
            <pc:sldMk cId="0" sldId="344"/>
            <ac:spMk id="15363" creationId="{656C3189-EF65-4842-B65D-6256C859A85C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68" creationId="{EF216696-F87C-476C-8712-91B5B09E189E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69" creationId="{600642F4-5115-46C1-9180-C06A0CFC32C1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70" creationId="{6EF4A2B6-114B-4501-B204-902821E468E4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71" creationId="{DD2741EA-C528-449C-B183-A9B5124F1CD0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72" creationId="{92A4F81A-D734-4984-BB2A-E34DFC838737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75" creationId="{861EEF8D-EAFA-4799-9125-3A80498E5678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76" creationId="{E4400A34-B3B6-4EDE-8683-54254FBB8A2D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79" creationId="{B98B9DA1-2E73-4D90-92FA-8A13A1EA4DAF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80" creationId="{CEF4CE3E-D0C0-490F-BE5A-5586328B428A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81" creationId="{5AF4B773-FE37-45F6-A560-FC6329EBD915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82" creationId="{0D72705A-9FEF-4FEE-931E-B46641DDF367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83" creationId="{72795ECD-F034-47D3-A840-D00EA795DF7D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84" creationId="{E531FFBB-7E4A-4AC4-A0AF-ACD69ABD93DE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85" creationId="{B37BE91A-9EA9-4411-A3E7-1FFC1CF30F7C}"/>
          </ac:spMkLst>
        </pc:spChg>
        <pc:spChg chg="mod">
          <ac:chgData name="的場 稲美" userId="fcf33828940c99d7" providerId="LiveId" clId="{7EB3716D-DBFE-45A5-BE2A-CE8F7F317B6A}" dt="2021-11-16T01:55:11.547" v="4804" actId="14100"/>
          <ac:spMkLst>
            <pc:docMk/>
            <pc:sldMk cId="0" sldId="344"/>
            <ac:spMk id="15386" creationId="{4642C8C8-B937-4F07-B97D-D824CAD769C0}"/>
          </ac:spMkLst>
        </pc:spChg>
        <pc:spChg chg="mod">
          <ac:chgData name="的場 稲美" userId="fcf33828940c99d7" providerId="LiveId" clId="{7EB3716D-DBFE-45A5-BE2A-CE8F7F317B6A}" dt="2021-11-16T01:54:53.526" v="4799" actId="255"/>
          <ac:spMkLst>
            <pc:docMk/>
            <pc:sldMk cId="0" sldId="344"/>
            <ac:spMk id="15387" creationId="{B3BE8467-980E-4AB5-815F-CF42F292F5E2}"/>
          </ac:spMkLst>
        </pc:spChg>
        <pc:spChg chg="mod">
          <ac:chgData name="的場 稲美" userId="fcf33828940c99d7" providerId="LiveId" clId="{7EB3716D-DBFE-45A5-BE2A-CE8F7F317B6A}" dt="2021-11-16T01:43:19.391" v="4448" actId="1037"/>
          <ac:spMkLst>
            <pc:docMk/>
            <pc:sldMk cId="0" sldId="344"/>
            <ac:spMk id="15388" creationId="{0FBCDF5C-C22A-4A2F-8A61-ACD32CB16C8B}"/>
          </ac:spMkLst>
        </pc:spChg>
        <pc:spChg chg="del">
          <ac:chgData name="的場 稲美" userId="fcf33828940c99d7" providerId="LiveId" clId="{7EB3716D-DBFE-45A5-BE2A-CE8F7F317B6A}" dt="2021-11-16T01:43:01.050" v="4429" actId="478"/>
          <ac:spMkLst>
            <pc:docMk/>
            <pc:sldMk cId="0" sldId="344"/>
            <ac:spMk id="15390" creationId="{F7103A05-BAE1-481A-9FE3-96597B185CA4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92" creationId="{EB7510D6-185E-4292-9727-3DE94F22AF10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93" creationId="{93FD6152-7765-4A84-AAE4-D1D9A6F9E791}"/>
          </ac:spMkLst>
        </pc:spChg>
        <pc:spChg chg="mod">
          <ac:chgData name="的場 稲美" userId="fcf33828940c99d7" providerId="LiveId" clId="{7EB3716D-DBFE-45A5-BE2A-CE8F7F317B6A}" dt="2021-11-16T01:43:07.065" v="4441" actId="1035"/>
          <ac:spMkLst>
            <pc:docMk/>
            <pc:sldMk cId="0" sldId="344"/>
            <ac:spMk id="15394" creationId="{21FCDCC5-5A4A-437B-A301-462447BCC926}"/>
          </ac:spMkLst>
        </pc:spChg>
        <pc:grpChg chg="mod">
          <ac:chgData name="的場 稲美" userId="fcf33828940c99d7" providerId="LiveId" clId="{7EB3716D-DBFE-45A5-BE2A-CE8F7F317B6A}" dt="2021-11-16T01:43:07.065" v="4441" actId="1035"/>
          <ac:grpSpMkLst>
            <pc:docMk/>
            <pc:sldMk cId="0" sldId="344"/>
            <ac:grpSpMk id="15364" creationId="{C9904975-3FF5-4635-82FC-50F29549CE43}"/>
          </ac:grpSpMkLst>
        </pc:grpChg>
      </pc:sldChg>
      <pc:sldChg chg="addSp delSp modSp add mod">
        <pc:chgData name="的場 稲美" userId="fcf33828940c99d7" providerId="LiveId" clId="{7EB3716D-DBFE-45A5-BE2A-CE8F7F317B6A}" dt="2021-11-19T02:37:57.590" v="17186" actId="1076"/>
        <pc:sldMkLst>
          <pc:docMk/>
          <pc:sldMk cId="0" sldId="345"/>
        </pc:sldMkLst>
        <pc:spChg chg="add mod">
          <ac:chgData name="的場 稲美" userId="fcf33828940c99d7" providerId="LiveId" clId="{7EB3716D-DBFE-45A5-BE2A-CE8F7F317B6A}" dt="2021-11-19T02:37:57.590" v="17186" actId="1076"/>
          <ac:spMkLst>
            <pc:docMk/>
            <pc:sldMk cId="0" sldId="345"/>
            <ac:spMk id="17" creationId="{E3DE8016-9F4C-49EC-B076-E16912987317}"/>
          </ac:spMkLst>
        </pc:spChg>
        <pc:spChg chg="add del mod">
          <ac:chgData name="的場 稲美" userId="fcf33828940c99d7" providerId="LiveId" clId="{7EB3716D-DBFE-45A5-BE2A-CE8F7F317B6A}" dt="2021-11-16T01:57:40.075" v="4826" actId="478"/>
          <ac:spMkLst>
            <pc:docMk/>
            <pc:sldMk cId="0" sldId="345"/>
            <ac:spMk id="24" creationId="{2FB276B5-BFD3-4102-9E87-51E840D93A19}"/>
          </ac:spMkLst>
        </pc:spChg>
        <pc:spChg chg="mod">
          <ac:chgData name="的場 稲美" userId="fcf33828940c99d7" providerId="LiveId" clId="{7EB3716D-DBFE-45A5-BE2A-CE8F7F317B6A}" dt="2021-11-16T01:45:35.139" v="4561" actId="20577"/>
          <ac:spMkLst>
            <pc:docMk/>
            <pc:sldMk cId="0" sldId="345"/>
            <ac:spMk id="16386" creationId="{AA021B62-05B2-49B3-B581-D31C89AEEC57}"/>
          </ac:spMkLst>
        </pc:spChg>
        <pc:spChg chg="mod">
          <ac:chgData name="的場 稲美" userId="fcf33828940c99d7" providerId="LiveId" clId="{7EB3716D-DBFE-45A5-BE2A-CE8F7F317B6A}" dt="2021-11-19T02:37:47.104" v="17183" actId="14100"/>
          <ac:spMkLst>
            <pc:docMk/>
            <pc:sldMk cId="0" sldId="345"/>
            <ac:spMk id="16388" creationId="{4B3A79ED-7579-4F5D-ACBF-D5E6403F1706}"/>
          </ac:spMkLst>
        </pc:spChg>
        <pc:spChg chg="del mod">
          <ac:chgData name="的場 稲美" userId="fcf33828940c99d7" providerId="LiveId" clId="{7EB3716D-DBFE-45A5-BE2A-CE8F7F317B6A}" dt="2021-11-19T02:23:01.395" v="16467" actId="478"/>
          <ac:spMkLst>
            <pc:docMk/>
            <pc:sldMk cId="0" sldId="345"/>
            <ac:spMk id="16389" creationId="{ACA0060E-14FD-402F-A59C-18E4BE01B822}"/>
          </ac:spMkLst>
        </pc:spChg>
        <pc:spChg chg="mod">
          <ac:chgData name="的場 稲美" userId="fcf33828940c99d7" providerId="LiveId" clId="{7EB3716D-DBFE-45A5-BE2A-CE8F7F317B6A}" dt="2021-11-19T02:23:07.659" v="16474" actId="1036"/>
          <ac:spMkLst>
            <pc:docMk/>
            <pc:sldMk cId="0" sldId="345"/>
            <ac:spMk id="16391" creationId="{C33BB6B4-E267-4395-B048-F7E53D58F7D6}"/>
          </ac:spMkLst>
        </pc:spChg>
        <pc:spChg chg="mod">
          <ac:chgData name="的場 稲美" userId="fcf33828940c99d7" providerId="LiveId" clId="{7EB3716D-DBFE-45A5-BE2A-CE8F7F317B6A}" dt="2021-11-19T02:23:07.659" v="16474" actId="1036"/>
          <ac:spMkLst>
            <pc:docMk/>
            <pc:sldMk cId="0" sldId="345"/>
            <ac:spMk id="16392" creationId="{60CD59E4-49A6-4756-A2B7-7CA164F82075}"/>
          </ac:spMkLst>
        </pc:spChg>
        <pc:spChg chg="del mod">
          <ac:chgData name="的場 稲美" userId="fcf33828940c99d7" providerId="LiveId" clId="{7EB3716D-DBFE-45A5-BE2A-CE8F7F317B6A}" dt="2021-11-18T08:26:58.369" v="16396" actId="478"/>
          <ac:spMkLst>
            <pc:docMk/>
            <pc:sldMk cId="0" sldId="345"/>
            <ac:spMk id="16395" creationId="{93AA8650-91F8-4664-8C2F-AABE55AE0C19}"/>
          </ac:spMkLst>
        </pc:spChg>
        <pc:spChg chg="mod">
          <ac:chgData name="的場 稲美" userId="fcf33828940c99d7" providerId="LiveId" clId="{7EB3716D-DBFE-45A5-BE2A-CE8F7F317B6A}" dt="2021-11-19T02:34:20.524" v="17121" actId="207"/>
          <ac:spMkLst>
            <pc:docMk/>
            <pc:sldMk cId="0" sldId="345"/>
            <ac:spMk id="16396" creationId="{D9A71A70-D365-4E60-AF6D-C2B6A5D12A2D}"/>
          </ac:spMkLst>
        </pc:spChg>
        <pc:spChg chg="del mod">
          <ac:chgData name="的場 稲美" userId="fcf33828940c99d7" providerId="LiveId" clId="{7EB3716D-DBFE-45A5-BE2A-CE8F7F317B6A}" dt="2021-11-18T08:26:57.294" v="16395" actId="478"/>
          <ac:spMkLst>
            <pc:docMk/>
            <pc:sldMk cId="0" sldId="345"/>
            <ac:spMk id="16397" creationId="{D2AA021D-D892-4841-A834-6D8FBEF53E1A}"/>
          </ac:spMkLst>
        </pc:spChg>
        <pc:spChg chg="mod">
          <ac:chgData name="的場 稲美" userId="fcf33828940c99d7" providerId="LiveId" clId="{7EB3716D-DBFE-45A5-BE2A-CE8F7F317B6A}" dt="2021-11-19T02:34:20.524" v="17121" actId="207"/>
          <ac:spMkLst>
            <pc:docMk/>
            <pc:sldMk cId="0" sldId="345"/>
            <ac:spMk id="16398" creationId="{DAC5F4EB-3BDE-4692-A8E1-DAEC34227154}"/>
          </ac:spMkLst>
        </pc:spChg>
        <pc:spChg chg="del mod">
          <ac:chgData name="的場 稲美" userId="fcf33828940c99d7" providerId="LiveId" clId="{7EB3716D-DBFE-45A5-BE2A-CE8F7F317B6A}" dt="2021-11-16T01:44:36.009" v="4498" actId="21"/>
          <ac:spMkLst>
            <pc:docMk/>
            <pc:sldMk cId="0" sldId="345"/>
            <ac:spMk id="16399" creationId="{8E6BEDC1-7D09-4778-B1DD-674708E04710}"/>
          </ac:spMkLst>
        </pc:spChg>
        <pc:spChg chg="del mod">
          <ac:chgData name="的場 稲美" userId="fcf33828940c99d7" providerId="LiveId" clId="{7EB3716D-DBFE-45A5-BE2A-CE8F7F317B6A}" dt="2021-11-16T01:47:48.390" v="4631" actId="21"/>
          <ac:spMkLst>
            <pc:docMk/>
            <pc:sldMk cId="0" sldId="345"/>
            <ac:spMk id="16401" creationId="{51FE52A6-7311-415E-8B5D-97C81E69939B}"/>
          </ac:spMkLst>
        </pc:spChg>
        <pc:spChg chg="del mod">
          <ac:chgData name="的場 稲美" userId="fcf33828940c99d7" providerId="LiveId" clId="{7EB3716D-DBFE-45A5-BE2A-CE8F7F317B6A}" dt="2021-11-16T01:44:36.009" v="4498" actId="21"/>
          <ac:spMkLst>
            <pc:docMk/>
            <pc:sldMk cId="0" sldId="345"/>
            <ac:spMk id="16402" creationId="{C0802D1D-5025-472E-8992-5874C2264DEA}"/>
          </ac:spMkLst>
        </pc:spChg>
        <pc:spChg chg="del mod">
          <ac:chgData name="的場 稲美" userId="fcf33828940c99d7" providerId="LiveId" clId="{7EB3716D-DBFE-45A5-BE2A-CE8F7F317B6A}" dt="2021-11-16T01:44:36.009" v="4498" actId="21"/>
          <ac:spMkLst>
            <pc:docMk/>
            <pc:sldMk cId="0" sldId="345"/>
            <ac:spMk id="16404" creationId="{C80F611F-F0B9-438A-B4A0-C36C26282631}"/>
          </ac:spMkLst>
        </pc:spChg>
        <pc:spChg chg="mod">
          <ac:chgData name="的場 稲美" userId="fcf33828940c99d7" providerId="LiveId" clId="{7EB3716D-DBFE-45A5-BE2A-CE8F7F317B6A}" dt="2021-11-19T02:23:07.659" v="16474" actId="1036"/>
          <ac:spMkLst>
            <pc:docMk/>
            <pc:sldMk cId="0" sldId="345"/>
            <ac:spMk id="81930" creationId="{D89935AB-7DC9-4977-8AD5-6FF229E14872}"/>
          </ac:spMkLst>
        </pc:spChg>
        <pc:picChg chg="add mod">
          <ac:chgData name="的場 稲美" userId="fcf33828940c99d7" providerId="LiveId" clId="{7EB3716D-DBFE-45A5-BE2A-CE8F7F317B6A}" dt="2021-11-19T02:37:53.598" v="17185" actId="1076"/>
          <ac:picMkLst>
            <pc:docMk/>
            <pc:sldMk cId="0" sldId="345"/>
            <ac:picMk id="13" creationId="{F8FE3BF9-1A3B-4205-8989-71A3B231D1AC}"/>
          </ac:picMkLst>
        </pc:picChg>
        <pc:picChg chg="add del mod">
          <ac:chgData name="的場 稲美" userId="fcf33828940c99d7" providerId="LiveId" clId="{7EB3716D-DBFE-45A5-BE2A-CE8F7F317B6A}" dt="2021-11-19T02:23:29.672" v="16478" actId="478"/>
          <ac:picMkLst>
            <pc:docMk/>
            <pc:sldMk cId="0" sldId="345"/>
            <ac:picMk id="14" creationId="{EC418FDE-FB5F-422B-97D2-05C4F8CE6D66}"/>
          </ac:picMkLst>
        </pc:picChg>
        <pc:picChg chg="add del mod">
          <ac:chgData name="的場 稲美" userId="fcf33828940c99d7" providerId="LiveId" clId="{7EB3716D-DBFE-45A5-BE2A-CE8F7F317B6A}" dt="2021-11-19T02:23:34.767" v="16480" actId="478"/>
          <ac:picMkLst>
            <pc:docMk/>
            <pc:sldMk cId="0" sldId="345"/>
            <ac:picMk id="15" creationId="{17BBC634-D079-4DE6-A00B-86888E9CB71D}"/>
          </ac:picMkLst>
        </pc:picChg>
        <pc:picChg chg="add del mod">
          <ac:chgData name="的場 稲美" userId="fcf33828940c99d7" providerId="LiveId" clId="{7EB3716D-DBFE-45A5-BE2A-CE8F7F317B6A}" dt="2021-11-19T02:23:40.826" v="16482" actId="478"/>
          <ac:picMkLst>
            <pc:docMk/>
            <pc:sldMk cId="0" sldId="345"/>
            <ac:picMk id="16" creationId="{AE5FFD3C-9FAE-4E6C-8058-CAE3E852BD4A}"/>
          </ac:picMkLst>
        </pc:picChg>
        <pc:picChg chg="del mod">
          <ac:chgData name="的場 稲美" userId="fcf33828940c99d7" providerId="LiveId" clId="{7EB3716D-DBFE-45A5-BE2A-CE8F7F317B6A}" dt="2021-11-16T01:44:36.009" v="4498" actId="21"/>
          <ac:picMkLst>
            <pc:docMk/>
            <pc:sldMk cId="0" sldId="345"/>
            <ac:picMk id="16400" creationId="{8BF10448-62FB-47AE-A03F-80795DA07694}"/>
          </ac:picMkLst>
        </pc:picChg>
        <pc:cxnChg chg="mod">
          <ac:chgData name="的場 稲美" userId="fcf33828940c99d7" providerId="LiveId" clId="{7EB3716D-DBFE-45A5-BE2A-CE8F7F317B6A}" dt="2021-11-19T02:23:07.659" v="16474" actId="1036"/>
          <ac:cxnSpMkLst>
            <pc:docMk/>
            <pc:sldMk cId="0" sldId="345"/>
            <ac:cxnSpMk id="16393" creationId="{95E0977B-FC4C-43E5-84B3-9C79BC41E073}"/>
          </ac:cxnSpMkLst>
        </pc:cxnChg>
        <pc:cxnChg chg="mod">
          <ac:chgData name="的場 稲美" userId="fcf33828940c99d7" providerId="LiveId" clId="{7EB3716D-DBFE-45A5-BE2A-CE8F7F317B6A}" dt="2021-11-19T02:23:07.659" v="16474" actId="1036"/>
          <ac:cxnSpMkLst>
            <pc:docMk/>
            <pc:sldMk cId="0" sldId="345"/>
            <ac:cxnSpMk id="16394" creationId="{2A9744EC-D980-4192-8C1B-86C60CBFCC71}"/>
          </ac:cxnSpMkLst>
        </pc:cxnChg>
      </pc:sldChg>
      <pc:sldChg chg="addSp delSp modSp add del">
        <pc:chgData name="的場 稲美" userId="fcf33828940c99d7" providerId="LiveId" clId="{7EB3716D-DBFE-45A5-BE2A-CE8F7F317B6A}" dt="2021-11-16T01:57:02.265" v="4812" actId="2696"/>
        <pc:sldMkLst>
          <pc:docMk/>
          <pc:sldMk cId="0" sldId="346"/>
        </pc:sldMkLst>
        <pc:spChg chg="add mod">
          <ac:chgData name="的場 稲美" userId="fcf33828940c99d7" providerId="LiveId" clId="{7EB3716D-DBFE-45A5-BE2A-CE8F7F317B6A}" dt="2021-11-16T01:44:51.555" v="4503" actId="1076"/>
          <ac:spMkLst>
            <pc:docMk/>
            <pc:sldMk cId="0" sldId="346"/>
            <ac:spMk id="7" creationId="{1949825B-B293-460C-A325-4D31BBD6C148}"/>
          </ac:spMkLst>
        </pc:spChg>
        <pc:spChg chg="add mod">
          <ac:chgData name="的場 稲美" userId="fcf33828940c99d7" providerId="LiveId" clId="{7EB3716D-DBFE-45A5-BE2A-CE8F7F317B6A}" dt="2021-11-16T01:44:51.555" v="4503" actId="1076"/>
          <ac:spMkLst>
            <pc:docMk/>
            <pc:sldMk cId="0" sldId="346"/>
            <ac:spMk id="9" creationId="{168759BA-0C1D-4525-83DC-AC10C2D74CC0}"/>
          </ac:spMkLst>
        </pc:spChg>
        <pc:spChg chg="add mod">
          <ac:chgData name="的場 稲美" userId="fcf33828940c99d7" providerId="LiveId" clId="{7EB3716D-DBFE-45A5-BE2A-CE8F7F317B6A}" dt="2021-11-16T01:44:51.555" v="4503" actId="1076"/>
          <ac:spMkLst>
            <pc:docMk/>
            <pc:sldMk cId="0" sldId="346"/>
            <ac:spMk id="10" creationId="{58482260-EABF-4B71-B7CB-EFB57BCDC1A9}"/>
          </ac:spMkLst>
        </pc:spChg>
        <pc:spChg chg="mod">
          <ac:chgData name="的場 稲美" userId="fcf33828940c99d7" providerId="LiveId" clId="{7EB3716D-DBFE-45A5-BE2A-CE8F7F317B6A}" dt="2021-11-16T01:44:48.961" v="4501" actId="14100"/>
          <ac:spMkLst>
            <pc:docMk/>
            <pc:sldMk cId="0" sldId="346"/>
            <ac:spMk id="17412" creationId="{A01651D7-6CD3-442B-A3AC-CBF416CD04F3}"/>
          </ac:spMkLst>
        </pc:spChg>
        <pc:spChg chg="del">
          <ac:chgData name="的場 稲美" userId="fcf33828940c99d7" providerId="LiveId" clId="{7EB3716D-DBFE-45A5-BE2A-CE8F7F317B6A}" dt="2021-11-16T01:56:41.290" v="4806" actId="21"/>
          <ac:spMkLst>
            <pc:docMk/>
            <pc:sldMk cId="0" sldId="346"/>
            <ac:spMk id="17414" creationId="{678D6FB1-0CBD-4A60-8D59-7A211E11F3EE}"/>
          </ac:spMkLst>
        </pc:spChg>
        <pc:picChg chg="add mod">
          <ac:chgData name="的場 稲美" userId="fcf33828940c99d7" providerId="LiveId" clId="{7EB3716D-DBFE-45A5-BE2A-CE8F7F317B6A}" dt="2021-11-16T01:44:51.555" v="4503" actId="1076"/>
          <ac:picMkLst>
            <pc:docMk/>
            <pc:sldMk cId="0" sldId="346"/>
            <ac:picMk id="8" creationId="{B2529C50-B407-4193-93E1-A80690FF3CDD}"/>
          </ac:picMkLst>
        </pc:picChg>
        <pc:picChg chg="del">
          <ac:chgData name="的場 稲美" userId="fcf33828940c99d7" providerId="LiveId" clId="{7EB3716D-DBFE-45A5-BE2A-CE8F7F317B6A}" dt="2021-11-16T01:56:41.290" v="4806" actId="21"/>
          <ac:picMkLst>
            <pc:docMk/>
            <pc:sldMk cId="0" sldId="346"/>
            <ac:picMk id="17413" creationId="{9C2ABAD0-19E8-47F2-985D-39AD86220D08}"/>
          </ac:picMkLst>
        </pc:picChg>
      </pc:sldChg>
      <pc:sldChg chg="addSp delSp modSp mod ord">
        <pc:chgData name="的場 稲美" userId="fcf33828940c99d7" providerId="LiveId" clId="{7EB3716D-DBFE-45A5-BE2A-CE8F7F317B6A}" dt="2021-11-19T08:53:42.741" v="20545" actId="20577"/>
        <pc:sldMkLst>
          <pc:docMk/>
          <pc:sldMk cId="759840803" sldId="352"/>
        </pc:sldMkLst>
        <pc:spChg chg="mod">
          <ac:chgData name="的場 稲美" userId="fcf33828940c99d7" providerId="LiveId" clId="{7EB3716D-DBFE-45A5-BE2A-CE8F7F317B6A}" dt="2021-11-15T08:09:27.280" v="617"/>
          <ac:spMkLst>
            <pc:docMk/>
            <pc:sldMk cId="759840803" sldId="352"/>
            <ac:spMk id="2" creationId="{00000000-0000-0000-0000-000000000000}"/>
          </ac:spMkLst>
        </pc:spChg>
        <pc:spChg chg="mod">
          <ac:chgData name="的場 稲美" userId="fcf33828940c99d7" providerId="LiveId" clId="{7EB3716D-DBFE-45A5-BE2A-CE8F7F317B6A}" dt="2021-11-15T09:39:26.469" v="3160" actId="20577"/>
          <ac:spMkLst>
            <pc:docMk/>
            <pc:sldMk cId="759840803" sldId="352"/>
            <ac:spMk id="4" creationId="{00000000-0000-0000-0000-000000000000}"/>
          </ac:spMkLst>
        </pc:spChg>
        <pc:spChg chg="del">
          <ac:chgData name="的場 稲美" userId="fcf33828940c99d7" providerId="LiveId" clId="{7EB3716D-DBFE-45A5-BE2A-CE8F7F317B6A}" dt="2021-11-15T08:06:21.419" v="394" actId="478"/>
          <ac:spMkLst>
            <pc:docMk/>
            <pc:sldMk cId="759840803" sldId="352"/>
            <ac:spMk id="5" creationId="{00000000-0000-0000-0000-000000000000}"/>
          </ac:spMkLst>
        </pc:spChg>
        <pc:spChg chg="add mod">
          <ac:chgData name="的場 稲美" userId="fcf33828940c99d7" providerId="LiveId" clId="{7EB3716D-DBFE-45A5-BE2A-CE8F7F317B6A}" dt="2021-11-19T08:53:42.741" v="20545" actId="20577"/>
          <ac:spMkLst>
            <pc:docMk/>
            <pc:sldMk cId="759840803" sldId="352"/>
            <ac:spMk id="6" creationId="{C2301471-FEB8-4CC0-9846-5A0B4BD4E41B}"/>
          </ac:spMkLst>
        </pc:spChg>
        <pc:spChg chg="add del mod">
          <ac:chgData name="的場 稲美" userId="fcf33828940c99d7" providerId="LiveId" clId="{7EB3716D-DBFE-45A5-BE2A-CE8F7F317B6A}" dt="2021-11-15T09:29:57.688" v="2673" actId="478"/>
          <ac:spMkLst>
            <pc:docMk/>
            <pc:sldMk cId="759840803" sldId="352"/>
            <ac:spMk id="7" creationId="{98FAFF42-286A-4E9F-924E-045954222A28}"/>
          </ac:spMkLst>
        </pc:spChg>
        <pc:spChg chg="del mod">
          <ac:chgData name="的場 稲美" userId="fcf33828940c99d7" providerId="LiveId" clId="{7EB3716D-DBFE-45A5-BE2A-CE8F7F317B6A}" dt="2021-11-15T08:39:24.036" v="2585" actId="478"/>
          <ac:spMkLst>
            <pc:docMk/>
            <pc:sldMk cId="759840803" sldId="352"/>
            <ac:spMk id="8" creationId="{00000000-0000-0000-0000-000000000000}"/>
          </ac:spMkLst>
        </pc:spChg>
        <pc:spChg chg="add mod">
          <ac:chgData name="的場 稲美" userId="fcf33828940c99d7" providerId="LiveId" clId="{7EB3716D-DBFE-45A5-BE2A-CE8F7F317B6A}" dt="2021-11-15T10:00:01.588" v="3462" actId="20577"/>
          <ac:spMkLst>
            <pc:docMk/>
            <pc:sldMk cId="759840803" sldId="352"/>
            <ac:spMk id="9" creationId="{F39CF78B-9DDE-4038-9686-4E1E4A944E26}"/>
          </ac:spMkLst>
        </pc:spChg>
        <pc:picChg chg="add mod">
          <ac:chgData name="的場 稲美" userId="fcf33828940c99d7" providerId="LiveId" clId="{7EB3716D-DBFE-45A5-BE2A-CE8F7F317B6A}" dt="2021-11-16T01:05:20.387" v="3471" actId="1076"/>
          <ac:picMkLst>
            <pc:docMk/>
            <pc:sldMk cId="759840803" sldId="352"/>
            <ac:picMk id="10" creationId="{222CE541-D281-4255-8AD9-428F36C4DA6E}"/>
          </ac:picMkLst>
        </pc:picChg>
        <pc:picChg chg="add mod">
          <ac:chgData name="的場 稲美" userId="fcf33828940c99d7" providerId="LiveId" clId="{7EB3716D-DBFE-45A5-BE2A-CE8F7F317B6A}" dt="2021-11-16T01:05:23.809" v="3472" actId="1076"/>
          <ac:picMkLst>
            <pc:docMk/>
            <pc:sldMk cId="759840803" sldId="352"/>
            <ac:picMk id="11" creationId="{4B46B530-2805-46B7-9CA2-F193B44A4162}"/>
          </ac:picMkLst>
        </pc:picChg>
      </pc:sldChg>
      <pc:sldChg chg="delSp del mod">
        <pc:chgData name="的場 稲美" userId="fcf33828940c99d7" providerId="LiveId" clId="{7EB3716D-DBFE-45A5-BE2A-CE8F7F317B6A}" dt="2021-11-16T02:00:46.016" v="4969" actId="2696"/>
        <pc:sldMkLst>
          <pc:docMk/>
          <pc:sldMk cId="3866510108" sldId="355"/>
        </pc:sldMkLst>
        <pc:spChg chg="del">
          <ac:chgData name="的場 稲美" userId="fcf33828940c99d7" providerId="LiveId" clId="{7EB3716D-DBFE-45A5-BE2A-CE8F7F317B6A}" dt="2021-11-16T01:09:56.398" v="3814" actId="21"/>
          <ac:spMkLst>
            <pc:docMk/>
            <pc:sldMk cId="3866510108" sldId="355"/>
            <ac:spMk id="15" creationId="{00000000-0000-0000-0000-000000000000}"/>
          </ac:spMkLst>
        </pc:spChg>
        <pc:spChg chg="del">
          <ac:chgData name="的場 稲美" userId="fcf33828940c99d7" providerId="LiveId" clId="{7EB3716D-DBFE-45A5-BE2A-CE8F7F317B6A}" dt="2021-11-16T01:09:56.398" v="3814" actId="21"/>
          <ac:spMkLst>
            <pc:docMk/>
            <pc:sldMk cId="3866510108" sldId="355"/>
            <ac:spMk id="16" creationId="{00000000-0000-0000-0000-000000000000}"/>
          </ac:spMkLst>
        </pc:spChg>
        <pc:spChg chg="del">
          <ac:chgData name="的場 稲美" userId="fcf33828940c99d7" providerId="LiveId" clId="{7EB3716D-DBFE-45A5-BE2A-CE8F7F317B6A}" dt="2021-11-16T01:09:56.398" v="3814" actId="21"/>
          <ac:spMkLst>
            <pc:docMk/>
            <pc:sldMk cId="3866510108" sldId="355"/>
            <ac:spMk id="17" creationId="{00000000-0000-0000-0000-000000000000}"/>
          </ac:spMkLst>
        </pc:spChg>
        <pc:spChg chg="del">
          <ac:chgData name="的場 稲美" userId="fcf33828940c99d7" providerId="LiveId" clId="{7EB3716D-DBFE-45A5-BE2A-CE8F7F317B6A}" dt="2021-11-16T01:09:56.398" v="3814" actId="21"/>
          <ac:spMkLst>
            <pc:docMk/>
            <pc:sldMk cId="3866510108" sldId="355"/>
            <ac:spMk id="18" creationId="{00000000-0000-0000-0000-000000000000}"/>
          </ac:spMkLst>
        </pc:spChg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3160071522" sldId="356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455296188" sldId="357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4192054568" sldId="358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3096629009" sldId="359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437046831" sldId="360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4249146307" sldId="361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877579939" sldId="362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3711448274" sldId="363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2190777558" sldId="364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3348284391" sldId="365"/>
        </pc:sldMkLst>
      </pc:sldChg>
      <pc:sldChg chg="modSp del ord">
        <pc:chgData name="的場 稲美" userId="fcf33828940c99d7" providerId="LiveId" clId="{7EB3716D-DBFE-45A5-BE2A-CE8F7F317B6A}" dt="2021-11-15T12:01:47.002" v="3469" actId="2696"/>
        <pc:sldMkLst>
          <pc:docMk/>
          <pc:sldMk cId="927401216" sldId="366"/>
        </pc:sldMkLst>
        <pc:spChg chg="mod">
          <ac:chgData name="的場 稲美" userId="fcf33828940c99d7" providerId="LiveId" clId="{7EB3716D-DBFE-45A5-BE2A-CE8F7F317B6A}" dt="2021-11-15T08:08:35.267" v="616" actId="20577"/>
          <ac:spMkLst>
            <pc:docMk/>
            <pc:sldMk cId="927401216" sldId="366"/>
            <ac:spMk id="4" creationId="{00000000-0000-0000-0000-000000000000}"/>
          </ac:spMkLst>
        </pc:spChg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927739001" sldId="367"/>
        </pc:sldMkLst>
      </pc:sldChg>
      <pc:sldChg chg="addSp modSp mod ord">
        <pc:chgData name="的場 稲美" userId="fcf33828940c99d7" providerId="LiveId" clId="{7EB3716D-DBFE-45A5-BE2A-CE8F7F317B6A}" dt="2021-11-18T07:40:08.861" v="16078" actId="20577"/>
        <pc:sldMkLst>
          <pc:docMk/>
          <pc:sldMk cId="1034885607" sldId="368"/>
        </pc:sldMkLst>
        <pc:spChg chg="mod">
          <ac:chgData name="的場 稲美" userId="fcf33828940c99d7" providerId="LiveId" clId="{7EB3716D-DBFE-45A5-BE2A-CE8F7F317B6A}" dt="2021-11-18T06:51:43.672" v="14151" actId="1076"/>
          <ac:spMkLst>
            <pc:docMk/>
            <pc:sldMk cId="1034885607" sldId="368"/>
            <ac:spMk id="4" creationId="{00000000-0000-0000-0000-000000000000}"/>
          </ac:spMkLst>
        </pc:spChg>
        <pc:spChg chg="add mod">
          <ac:chgData name="的場 稲美" userId="fcf33828940c99d7" providerId="LiveId" clId="{7EB3716D-DBFE-45A5-BE2A-CE8F7F317B6A}" dt="2021-11-18T07:40:08.861" v="16078" actId="20577"/>
          <ac:spMkLst>
            <pc:docMk/>
            <pc:sldMk cId="1034885607" sldId="368"/>
            <ac:spMk id="5" creationId="{95B91F4A-75F4-4F47-9B4C-73DAA6487B85}"/>
          </ac:spMkLst>
        </pc:spChg>
        <pc:spChg chg="add mod">
          <ac:chgData name="的場 稲美" userId="fcf33828940c99d7" providerId="LiveId" clId="{7EB3716D-DBFE-45A5-BE2A-CE8F7F317B6A}" dt="2021-11-18T06:51:41.132" v="14150" actId="1035"/>
          <ac:spMkLst>
            <pc:docMk/>
            <pc:sldMk cId="1034885607" sldId="368"/>
            <ac:spMk id="6" creationId="{9BE0D412-FFD3-40EB-83C4-39052DC5670E}"/>
          </ac:spMkLst>
        </pc:spChg>
        <pc:picChg chg="mod">
          <ac:chgData name="的場 稲美" userId="fcf33828940c99d7" providerId="LiveId" clId="{7EB3716D-DBFE-45A5-BE2A-CE8F7F317B6A}" dt="2021-11-16T01:52:43.956" v="4761" actId="14100"/>
          <ac:picMkLst>
            <pc:docMk/>
            <pc:sldMk cId="1034885607" sldId="368"/>
            <ac:picMk id="2" creationId="{00000000-0000-0000-0000-000000000000}"/>
          </ac:picMkLst>
        </pc:picChg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3824930139" sldId="369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3770681324" sldId="370"/>
        </pc:sldMkLst>
      </pc:sldChg>
      <pc:sldChg chg="del">
        <pc:chgData name="的場 稲美" userId="fcf33828940c99d7" providerId="LiveId" clId="{7EB3716D-DBFE-45A5-BE2A-CE8F7F317B6A}" dt="2021-11-16T05:57:04.780" v="12776" actId="2696"/>
        <pc:sldMkLst>
          <pc:docMk/>
          <pc:sldMk cId="1389363143" sldId="371"/>
        </pc:sldMkLst>
      </pc:sldChg>
      <pc:sldChg chg="addSp delSp modSp add mod">
        <pc:chgData name="的場 稲美" userId="fcf33828940c99d7" providerId="LiveId" clId="{7EB3716D-DBFE-45A5-BE2A-CE8F7F317B6A}" dt="2021-11-18T08:21:49.301" v="16317" actId="20577"/>
        <pc:sldMkLst>
          <pc:docMk/>
          <pc:sldMk cId="633166502" sldId="372"/>
        </pc:sldMkLst>
        <pc:spChg chg="mod">
          <ac:chgData name="的場 稲美" userId="fcf33828940c99d7" providerId="LiveId" clId="{7EB3716D-DBFE-45A5-BE2A-CE8F7F317B6A}" dt="2021-11-18T07:26:30.892" v="15379" actId="20577"/>
          <ac:spMkLst>
            <pc:docMk/>
            <pc:sldMk cId="633166502" sldId="372"/>
            <ac:spMk id="2" creationId="{00000000-0000-0000-0000-000000000000}"/>
          </ac:spMkLst>
        </pc:spChg>
        <pc:spChg chg="del mod">
          <ac:chgData name="的場 稲美" userId="fcf33828940c99d7" providerId="LiveId" clId="{7EB3716D-DBFE-45A5-BE2A-CE8F7F317B6A}" dt="2021-11-18T08:18:39.957" v="16092" actId="21"/>
          <ac:spMkLst>
            <pc:docMk/>
            <pc:sldMk cId="633166502" sldId="372"/>
            <ac:spMk id="4" creationId="{00000000-0000-0000-0000-000000000000}"/>
          </ac:spMkLst>
        </pc:spChg>
        <pc:spChg chg="del mod">
          <ac:chgData name="的場 稲美" userId="fcf33828940c99d7" providerId="LiveId" clId="{7EB3716D-DBFE-45A5-BE2A-CE8F7F317B6A}" dt="2021-11-18T07:01:39.290" v="14187" actId="21"/>
          <ac:spMkLst>
            <pc:docMk/>
            <pc:sldMk cId="633166502" sldId="372"/>
            <ac:spMk id="5" creationId="{00000000-0000-0000-0000-000000000000}"/>
          </ac:spMkLst>
        </pc:spChg>
        <pc:spChg chg="del mod">
          <ac:chgData name="的場 稲美" userId="fcf33828940c99d7" providerId="LiveId" clId="{7EB3716D-DBFE-45A5-BE2A-CE8F7F317B6A}" dt="2021-11-18T07:01:39.290" v="14187" actId="21"/>
          <ac:spMkLst>
            <pc:docMk/>
            <pc:sldMk cId="633166502" sldId="372"/>
            <ac:spMk id="6" creationId="{00000000-0000-0000-0000-000000000000}"/>
          </ac:spMkLst>
        </pc:spChg>
        <pc:spChg chg="add del mod">
          <ac:chgData name="的場 稲美" userId="fcf33828940c99d7" providerId="LiveId" clId="{7EB3716D-DBFE-45A5-BE2A-CE8F7F317B6A}" dt="2021-11-18T07:09:14.385" v="14433" actId="478"/>
          <ac:spMkLst>
            <pc:docMk/>
            <pc:sldMk cId="633166502" sldId="372"/>
            <ac:spMk id="7" creationId="{8B208192-FBA9-4A31-93AD-D2F1C3CE5B9F}"/>
          </ac:spMkLst>
        </pc:spChg>
        <pc:spChg chg="add del">
          <ac:chgData name="的場 稲美" userId="fcf33828940c99d7" providerId="LiveId" clId="{7EB3716D-DBFE-45A5-BE2A-CE8F7F317B6A}" dt="2021-11-15T08:17:45.273" v="1054" actId="22"/>
          <ac:spMkLst>
            <pc:docMk/>
            <pc:sldMk cId="633166502" sldId="372"/>
            <ac:spMk id="9" creationId="{10C3622E-5BCF-4168-BFA3-73B00A79D1F1}"/>
          </ac:spMkLst>
        </pc:spChg>
        <pc:spChg chg="add mod">
          <ac:chgData name="的場 稲美" userId="fcf33828940c99d7" providerId="LiveId" clId="{7EB3716D-DBFE-45A5-BE2A-CE8F7F317B6A}" dt="2021-11-18T08:21:49.301" v="16317" actId="20577"/>
          <ac:spMkLst>
            <pc:docMk/>
            <pc:sldMk cId="633166502" sldId="372"/>
            <ac:spMk id="9" creationId="{1124FAB1-7821-4407-9CF6-D7694BCFC55C}"/>
          </ac:spMkLst>
        </pc:spChg>
        <pc:spChg chg="add del mod">
          <ac:chgData name="的場 稲美" userId="fcf33828940c99d7" providerId="LiveId" clId="{7EB3716D-DBFE-45A5-BE2A-CE8F7F317B6A}" dt="2021-11-18T07:01:39.290" v="14187" actId="21"/>
          <ac:spMkLst>
            <pc:docMk/>
            <pc:sldMk cId="633166502" sldId="372"/>
            <ac:spMk id="11" creationId="{EED0104D-37EA-4AD4-B894-6F2B89E986AF}"/>
          </ac:spMkLst>
        </pc:spChg>
        <pc:spChg chg="add mod">
          <ac:chgData name="的場 稲美" userId="fcf33828940c99d7" providerId="LiveId" clId="{7EB3716D-DBFE-45A5-BE2A-CE8F7F317B6A}" dt="2021-11-18T08:20:37.802" v="16227" actId="1035"/>
          <ac:spMkLst>
            <pc:docMk/>
            <pc:sldMk cId="633166502" sldId="372"/>
            <ac:spMk id="13" creationId="{53FD8E06-8DA3-4DDD-B891-7AD31CDF82A2}"/>
          </ac:spMkLst>
        </pc:spChg>
        <pc:spChg chg="add mod">
          <ac:chgData name="的場 稲美" userId="fcf33828940c99d7" providerId="LiveId" clId="{7EB3716D-DBFE-45A5-BE2A-CE8F7F317B6A}" dt="2021-11-18T08:20:37.802" v="16227" actId="1035"/>
          <ac:spMkLst>
            <pc:docMk/>
            <pc:sldMk cId="633166502" sldId="372"/>
            <ac:spMk id="14" creationId="{1E0FB0B7-382E-432C-869A-8F62EA7D9F86}"/>
          </ac:spMkLst>
        </pc:spChg>
        <pc:spChg chg="add mod">
          <ac:chgData name="的場 稲美" userId="fcf33828940c99d7" providerId="LiveId" clId="{7EB3716D-DBFE-45A5-BE2A-CE8F7F317B6A}" dt="2021-11-18T08:20:37.802" v="16227" actId="1035"/>
          <ac:spMkLst>
            <pc:docMk/>
            <pc:sldMk cId="633166502" sldId="372"/>
            <ac:spMk id="15" creationId="{BA909123-0CC5-47BE-9070-E05A927BD950}"/>
          </ac:spMkLst>
        </pc:spChg>
        <pc:picChg chg="add mod">
          <ac:chgData name="的場 稲美" userId="fcf33828940c99d7" providerId="LiveId" clId="{7EB3716D-DBFE-45A5-BE2A-CE8F7F317B6A}" dt="2021-11-18T08:20:37.802" v="16227" actId="1035"/>
          <ac:picMkLst>
            <pc:docMk/>
            <pc:sldMk cId="633166502" sldId="372"/>
            <ac:picMk id="1026" creationId="{098E3E18-2FB1-49FA-BC40-B1B12ED4F4C7}"/>
          </ac:picMkLst>
        </pc:picChg>
        <pc:picChg chg="add mod">
          <ac:chgData name="的場 稲美" userId="fcf33828940c99d7" providerId="LiveId" clId="{7EB3716D-DBFE-45A5-BE2A-CE8F7F317B6A}" dt="2021-11-18T08:20:37.802" v="16227" actId="1035"/>
          <ac:picMkLst>
            <pc:docMk/>
            <pc:sldMk cId="633166502" sldId="372"/>
            <ac:picMk id="1028" creationId="{1294A9B8-8B9B-44B5-99A8-0B404A64F755}"/>
          </ac:picMkLst>
        </pc:picChg>
      </pc:sldChg>
      <pc:sldChg chg="addSp delSp modSp new mod ord">
        <pc:chgData name="的場 稲美" userId="fcf33828940c99d7" providerId="LiveId" clId="{7EB3716D-DBFE-45A5-BE2A-CE8F7F317B6A}" dt="2021-11-19T02:39:50.241" v="17303" actId="20577"/>
        <pc:sldMkLst>
          <pc:docMk/>
          <pc:sldMk cId="247091375" sldId="373"/>
        </pc:sldMkLst>
        <pc:spChg chg="add mod">
          <ac:chgData name="的場 稲美" userId="fcf33828940c99d7" providerId="LiveId" clId="{7EB3716D-DBFE-45A5-BE2A-CE8F7F317B6A}" dt="2021-11-19T02:38:54.276" v="17212" actId="20577"/>
          <ac:spMkLst>
            <pc:docMk/>
            <pc:sldMk cId="247091375" sldId="373"/>
            <ac:spMk id="5" creationId="{DCF7A9C6-1AB6-4591-98DB-6FFF47F89439}"/>
          </ac:spMkLst>
        </pc:spChg>
        <pc:spChg chg="add del mod">
          <ac:chgData name="的場 稲美" userId="fcf33828940c99d7" providerId="LiveId" clId="{7EB3716D-DBFE-45A5-BE2A-CE8F7F317B6A}" dt="2021-11-16T02:12:16.175" v="5251" actId="21"/>
          <ac:spMkLst>
            <pc:docMk/>
            <pc:sldMk cId="247091375" sldId="373"/>
            <ac:spMk id="6" creationId="{5CFAA4A9-1DCE-4666-B68A-AC8D7D2AD017}"/>
          </ac:spMkLst>
        </pc:spChg>
        <pc:spChg chg="add mod">
          <ac:chgData name="的場 稲美" userId="fcf33828940c99d7" providerId="LiveId" clId="{7EB3716D-DBFE-45A5-BE2A-CE8F7F317B6A}" dt="2021-11-19T02:38:16.941" v="17187" actId="207"/>
          <ac:spMkLst>
            <pc:docMk/>
            <pc:sldMk cId="247091375" sldId="373"/>
            <ac:spMk id="10" creationId="{ADC1C962-1FD4-4388-8EA3-A0EBD1E4062D}"/>
          </ac:spMkLst>
        </pc:spChg>
        <pc:spChg chg="add mod">
          <ac:chgData name="的場 稲美" userId="fcf33828940c99d7" providerId="LiveId" clId="{7EB3716D-DBFE-45A5-BE2A-CE8F7F317B6A}" dt="2021-11-19T02:39:29.021" v="17292" actId="255"/>
          <ac:spMkLst>
            <pc:docMk/>
            <pc:sldMk cId="247091375" sldId="373"/>
            <ac:spMk id="12" creationId="{4517CC2F-3B93-4BB4-9D74-4D7BF52329D9}"/>
          </ac:spMkLst>
        </pc:spChg>
        <pc:spChg chg="add mod">
          <ac:chgData name="的場 稲美" userId="fcf33828940c99d7" providerId="LiveId" clId="{7EB3716D-DBFE-45A5-BE2A-CE8F7F317B6A}" dt="2021-11-16T02:13:59.424" v="5318" actId="1036"/>
          <ac:spMkLst>
            <pc:docMk/>
            <pc:sldMk cId="247091375" sldId="373"/>
            <ac:spMk id="13" creationId="{B67DB8E4-64C5-420E-BF77-6B49D0413416}"/>
          </ac:spMkLst>
        </pc:spChg>
        <pc:spChg chg="add mod">
          <ac:chgData name="的場 稲美" userId="fcf33828940c99d7" providerId="LiveId" clId="{7EB3716D-DBFE-45A5-BE2A-CE8F7F317B6A}" dt="2021-11-16T02:14:08.793" v="5341" actId="1037"/>
          <ac:spMkLst>
            <pc:docMk/>
            <pc:sldMk cId="247091375" sldId="373"/>
            <ac:spMk id="15" creationId="{D3595B3E-4DF5-42BA-A74D-1F8BF42EAA2B}"/>
          </ac:spMkLst>
        </pc:spChg>
        <pc:spChg chg="add mod">
          <ac:chgData name="的場 稲美" userId="fcf33828940c99d7" providerId="LiveId" clId="{7EB3716D-DBFE-45A5-BE2A-CE8F7F317B6A}" dt="2021-11-16T02:14:10.595" v="5342"/>
          <ac:spMkLst>
            <pc:docMk/>
            <pc:sldMk cId="247091375" sldId="373"/>
            <ac:spMk id="16" creationId="{332CB067-CDC1-451A-90A2-199FFCBDBCE4}"/>
          </ac:spMkLst>
        </pc:spChg>
        <pc:spChg chg="add mod">
          <ac:chgData name="的場 稲美" userId="fcf33828940c99d7" providerId="LiveId" clId="{7EB3716D-DBFE-45A5-BE2A-CE8F7F317B6A}" dt="2021-11-16T02:14:11.382" v="5343"/>
          <ac:spMkLst>
            <pc:docMk/>
            <pc:sldMk cId="247091375" sldId="373"/>
            <ac:spMk id="17" creationId="{962F3849-4513-4035-A9FF-C2291E690F48}"/>
          </ac:spMkLst>
        </pc:spChg>
        <pc:spChg chg="add mod">
          <ac:chgData name="的場 稲美" userId="fcf33828940c99d7" providerId="LiveId" clId="{7EB3716D-DBFE-45A5-BE2A-CE8F7F317B6A}" dt="2021-11-19T02:39:35.026" v="17293" actId="255"/>
          <ac:spMkLst>
            <pc:docMk/>
            <pc:sldMk cId="247091375" sldId="373"/>
            <ac:spMk id="18" creationId="{B1273A5C-6C01-4F84-8CA2-1076EBAD8DF0}"/>
          </ac:spMkLst>
        </pc:spChg>
        <pc:spChg chg="add mod">
          <ac:chgData name="的場 稲美" userId="fcf33828940c99d7" providerId="LiveId" clId="{7EB3716D-DBFE-45A5-BE2A-CE8F7F317B6A}" dt="2021-11-19T02:39:50.241" v="17303" actId="20577"/>
          <ac:spMkLst>
            <pc:docMk/>
            <pc:sldMk cId="247091375" sldId="373"/>
            <ac:spMk id="21" creationId="{BF7DA955-2DD6-44A5-ABCB-4DBBEFBAD6CE}"/>
          </ac:spMkLst>
        </pc:spChg>
        <pc:picChg chg="add del mod">
          <ac:chgData name="的場 稲美" userId="fcf33828940c99d7" providerId="LiveId" clId="{7EB3716D-DBFE-45A5-BE2A-CE8F7F317B6A}" dt="2021-11-16T02:01:05.237" v="4970" actId="478"/>
          <ac:picMkLst>
            <pc:docMk/>
            <pc:sldMk cId="247091375" sldId="373"/>
            <ac:picMk id="2" creationId="{D14C6D5F-8C92-4968-ADE1-81A7448D9616}"/>
          </ac:picMkLst>
        </pc:picChg>
        <pc:picChg chg="add del mod">
          <ac:chgData name="的場 稲美" userId="fcf33828940c99d7" providerId="LiveId" clId="{7EB3716D-DBFE-45A5-BE2A-CE8F7F317B6A}" dt="2021-11-16T02:01:37.754" v="4975" actId="21"/>
          <ac:picMkLst>
            <pc:docMk/>
            <pc:sldMk cId="247091375" sldId="373"/>
            <ac:picMk id="3" creationId="{CBBD1AED-5A3A-4D85-8883-B8B272341DF6}"/>
          </ac:picMkLst>
        </pc:picChg>
        <pc:picChg chg="add mod">
          <ac:chgData name="的場 稲美" userId="fcf33828940c99d7" providerId="LiveId" clId="{7EB3716D-DBFE-45A5-BE2A-CE8F7F317B6A}" dt="2021-11-16T02:13:52.517" v="5317" actId="1036"/>
          <ac:picMkLst>
            <pc:docMk/>
            <pc:sldMk cId="247091375" sldId="373"/>
            <ac:picMk id="8" creationId="{04642675-6A70-4CF8-938E-17616EB840B7}"/>
          </ac:picMkLst>
        </pc:picChg>
        <pc:picChg chg="add mod">
          <ac:chgData name="的場 稲美" userId="fcf33828940c99d7" providerId="LiveId" clId="{7EB3716D-DBFE-45A5-BE2A-CE8F7F317B6A}" dt="2021-11-19T02:39:39.092" v="17295" actId="14100"/>
          <ac:picMkLst>
            <pc:docMk/>
            <pc:sldMk cId="247091375" sldId="373"/>
            <ac:picMk id="20" creationId="{6442CD1C-638B-4774-8C68-E6455D0B3F4B}"/>
          </ac:picMkLst>
        </pc:picChg>
        <pc:cxnChg chg="add mod">
          <ac:chgData name="的場 稲美" userId="fcf33828940c99d7" providerId="LiveId" clId="{7EB3716D-DBFE-45A5-BE2A-CE8F7F317B6A}" dt="2021-11-16T02:13:42.350" v="5314" actId="14100"/>
          <ac:cxnSpMkLst>
            <pc:docMk/>
            <pc:sldMk cId="247091375" sldId="373"/>
            <ac:cxnSpMk id="9" creationId="{86D2BC5C-5A49-4845-B0E3-C63BA749D596}"/>
          </ac:cxnSpMkLst>
        </pc:cxnChg>
      </pc:sldChg>
      <pc:sldChg chg="addSp delSp modSp new mod">
        <pc:chgData name="的場 稲美" userId="fcf33828940c99d7" providerId="LiveId" clId="{7EB3716D-DBFE-45A5-BE2A-CE8F7F317B6A}" dt="2021-11-18T08:26:07.741" v="16392" actId="1076"/>
        <pc:sldMkLst>
          <pc:docMk/>
          <pc:sldMk cId="3384864096" sldId="374"/>
        </pc:sldMkLst>
        <pc:spChg chg="mod">
          <ac:chgData name="的場 稲美" userId="fcf33828940c99d7" providerId="LiveId" clId="{7EB3716D-DBFE-45A5-BE2A-CE8F7F317B6A}" dt="2021-11-16T01:06:10.164" v="3506" actId="20577"/>
          <ac:spMkLst>
            <pc:docMk/>
            <pc:sldMk cId="3384864096" sldId="374"/>
            <ac:spMk id="2" creationId="{E1F7406D-D496-4735-943F-428446359903}"/>
          </ac:spMkLst>
        </pc:spChg>
        <pc:spChg chg="del">
          <ac:chgData name="的場 稲美" userId="fcf33828940c99d7" providerId="LiveId" clId="{7EB3716D-DBFE-45A5-BE2A-CE8F7F317B6A}" dt="2021-11-15T09:53:43.151" v="3289" actId="478"/>
          <ac:spMkLst>
            <pc:docMk/>
            <pc:sldMk cId="3384864096" sldId="374"/>
            <ac:spMk id="3" creationId="{6E746340-5EB5-4E03-84FA-2BF525778E83}"/>
          </ac:spMkLst>
        </pc:spChg>
        <pc:spChg chg="add mod">
          <ac:chgData name="的場 稲美" userId="fcf33828940c99d7" providerId="LiveId" clId="{7EB3716D-DBFE-45A5-BE2A-CE8F7F317B6A}" dt="2021-11-18T07:39:54.264" v="16069" actId="1036"/>
          <ac:spMkLst>
            <pc:docMk/>
            <pc:sldMk cId="3384864096" sldId="374"/>
            <ac:spMk id="5" creationId="{1ED44DED-3A30-49F8-817A-CD7505DF6806}"/>
          </ac:spMkLst>
        </pc:spChg>
        <pc:spChg chg="add mod">
          <ac:chgData name="的場 稲美" userId="fcf33828940c99d7" providerId="LiveId" clId="{7EB3716D-DBFE-45A5-BE2A-CE8F7F317B6A}" dt="2021-11-18T08:26:07.741" v="16392" actId="1076"/>
          <ac:spMkLst>
            <pc:docMk/>
            <pc:sldMk cId="3384864096" sldId="374"/>
            <ac:spMk id="7" creationId="{7E4C3614-37A3-442D-B5F4-BC94A905BA41}"/>
          </ac:spMkLst>
        </pc:spChg>
        <pc:spChg chg="add del">
          <ac:chgData name="的場 稲美" userId="fcf33828940c99d7" providerId="LiveId" clId="{7EB3716D-DBFE-45A5-BE2A-CE8F7F317B6A}" dt="2021-11-18T07:37:25.985" v="15940" actId="478"/>
          <ac:spMkLst>
            <pc:docMk/>
            <pc:sldMk cId="3384864096" sldId="374"/>
            <ac:spMk id="8" creationId="{418D18A5-FFB0-4F34-9FD8-7FF8408A8419}"/>
          </ac:spMkLst>
        </pc:spChg>
        <pc:spChg chg="add del mod">
          <ac:chgData name="的場 稲美" userId="fcf33828940c99d7" providerId="LiveId" clId="{7EB3716D-DBFE-45A5-BE2A-CE8F7F317B6A}" dt="2021-11-15T09:56:38.354" v="3304" actId="478"/>
          <ac:spMkLst>
            <pc:docMk/>
            <pc:sldMk cId="3384864096" sldId="374"/>
            <ac:spMk id="8" creationId="{D1562724-8C2F-4095-A379-3398B31A7E8D}"/>
          </ac:spMkLst>
        </pc:spChg>
        <pc:spChg chg="add del">
          <ac:chgData name="的場 稲美" userId="fcf33828940c99d7" providerId="LiveId" clId="{7EB3716D-DBFE-45A5-BE2A-CE8F7F317B6A}" dt="2021-11-18T07:37:36.465" v="15942" actId="478"/>
          <ac:spMkLst>
            <pc:docMk/>
            <pc:sldMk cId="3384864096" sldId="374"/>
            <ac:spMk id="10" creationId="{2CF26175-F130-4337-8C3A-04B3B6D86080}"/>
          </ac:spMkLst>
        </pc:spChg>
        <pc:spChg chg="add mod">
          <ac:chgData name="的場 稲美" userId="fcf33828940c99d7" providerId="LiveId" clId="{7EB3716D-DBFE-45A5-BE2A-CE8F7F317B6A}" dt="2021-11-18T07:39:44.983" v="16062" actId="14100"/>
          <ac:spMkLst>
            <pc:docMk/>
            <pc:sldMk cId="3384864096" sldId="374"/>
            <ac:spMk id="11" creationId="{151A92A3-2E71-4F5D-A309-ED100C4F94AD}"/>
          </ac:spMkLst>
        </pc:spChg>
        <pc:picChg chg="add mod">
          <ac:chgData name="的場 稲美" userId="fcf33828940c99d7" providerId="LiveId" clId="{7EB3716D-DBFE-45A5-BE2A-CE8F7F317B6A}" dt="2021-11-18T07:39:54.264" v="16069" actId="1036"/>
          <ac:picMkLst>
            <pc:docMk/>
            <pc:sldMk cId="3384864096" sldId="374"/>
            <ac:picMk id="6" creationId="{D79C73FE-8E47-4DF6-8872-70824A4982E4}"/>
          </ac:picMkLst>
        </pc:picChg>
        <pc:picChg chg="add del mod">
          <ac:chgData name="的場 稲美" userId="fcf33828940c99d7" providerId="LiveId" clId="{7EB3716D-DBFE-45A5-BE2A-CE8F7F317B6A}" dt="2021-11-15T09:57:09.781" v="3316" actId="21"/>
          <ac:picMkLst>
            <pc:docMk/>
            <pc:sldMk cId="3384864096" sldId="374"/>
            <ac:picMk id="9" creationId="{7DFC0026-365F-4C54-A304-2B8447E4D660}"/>
          </ac:picMkLst>
        </pc:picChg>
        <pc:picChg chg="add del mod">
          <ac:chgData name="的場 稲美" userId="fcf33828940c99d7" providerId="LiveId" clId="{7EB3716D-DBFE-45A5-BE2A-CE8F7F317B6A}" dt="2021-11-15T09:57:09.781" v="3316" actId="21"/>
          <ac:picMkLst>
            <pc:docMk/>
            <pc:sldMk cId="3384864096" sldId="374"/>
            <ac:picMk id="10" creationId="{A8ED370F-E09A-4765-AF8E-01445BFA6DCF}"/>
          </ac:picMkLst>
        </pc:picChg>
      </pc:sldChg>
      <pc:sldChg chg="addSp delSp modSp new mod">
        <pc:chgData name="的場 稲美" userId="fcf33828940c99d7" providerId="LiveId" clId="{7EB3716D-DBFE-45A5-BE2A-CE8F7F317B6A}" dt="2021-11-16T01:09:11.192" v="3812" actId="14100"/>
        <pc:sldMkLst>
          <pc:docMk/>
          <pc:sldMk cId="2989357725" sldId="375"/>
        </pc:sldMkLst>
        <pc:spChg chg="mod">
          <ac:chgData name="的場 稲美" userId="fcf33828940c99d7" providerId="LiveId" clId="{7EB3716D-DBFE-45A5-BE2A-CE8F7F317B6A}" dt="2021-11-16T01:06:53.760" v="3542" actId="20577"/>
          <ac:spMkLst>
            <pc:docMk/>
            <pc:sldMk cId="2989357725" sldId="375"/>
            <ac:spMk id="2" creationId="{E9C6A251-137D-4E11-B9D2-6F55F8F14A3A}"/>
          </ac:spMkLst>
        </pc:spChg>
        <pc:spChg chg="del">
          <ac:chgData name="的場 稲美" userId="fcf33828940c99d7" providerId="LiveId" clId="{7EB3716D-DBFE-45A5-BE2A-CE8F7F317B6A}" dt="2021-11-15T10:00:17.447" v="3464" actId="478"/>
          <ac:spMkLst>
            <pc:docMk/>
            <pc:sldMk cId="2989357725" sldId="375"/>
            <ac:spMk id="3" creationId="{A858259C-7F8C-45E4-98CD-17AAE487FDBD}"/>
          </ac:spMkLst>
        </pc:spChg>
        <pc:spChg chg="add mod">
          <ac:chgData name="的場 稲美" userId="fcf33828940c99d7" providerId="LiveId" clId="{7EB3716D-DBFE-45A5-BE2A-CE8F7F317B6A}" dt="2021-11-16T01:07:06.964" v="3545" actId="1076"/>
          <ac:spMkLst>
            <pc:docMk/>
            <pc:sldMk cId="2989357725" sldId="375"/>
            <ac:spMk id="5" creationId="{5C7BAFB9-7E54-4EC1-8538-817D9ADEF543}"/>
          </ac:spMkLst>
        </pc:spChg>
        <pc:spChg chg="add mod">
          <ac:chgData name="的場 稲美" userId="fcf33828940c99d7" providerId="LiveId" clId="{7EB3716D-DBFE-45A5-BE2A-CE8F7F317B6A}" dt="2021-11-16T01:09:11.192" v="3812" actId="14100"/>
          <ac:spMkLst>
            <pc:docMk/>
            <pc:sldMk cId="2989357725" sldId="375"/>
            <ac:spMk id="6" creationId="{1CDFFECB-B58C-4707-B996-D1AD49315021}"/>
          </ac:spMkLst>
        </pc:spChg>
      </pc:sldChg>
      <pc:sldChg chg="addSp delSp modSp new mod">
        <pc:chgData name="的場 稲美" userId="fcf33828940c99d7" providerId="LiveId" clId="{7EB3716D-DBFE-45A5-BE2A-CE8F7F317B6A}" dt="2021-11-19T09:00:30.352" v="20961" actId="1036"/>
        <pc:sldMkLst>
          <pc:docMk/>
          <pc:sldMk cId="2808018816" sldId="376"/>
        </pc:sldMkLst>
        <pc:spChg chg="mod">
          <ac:chgData name="的場 稲美" userId="fcf33828940c99d7" providerId="LiveId" clId="{7EB3716D-DBFE-45A5-BE2A-CE8F7F317B6A}" dt="2021-11-19T08:35:56.295" v="19927" actId="20577"/>
          <ac:spMkLst>
            <pc:docMk/>
            <pc:sldMk cId="2808018816" sldId="376"/>
            <ac:spMk id="2" creationId="{6A70CC38-1179-411E-A9F7-5DA3CC1133A4}"/>
          </ac:spMkLst>
        </pc:spChg>
        <pc:spChg chg="del">
          <ac:chgData name="的場 稲美" userId="fcf33828940c99d7" providerId="LiveId" clId="{7EB3716D-DBFE-45A5-BE2A-CE8F7F317B6A}" dt="2021-11-16T02:25:06.182" v="5840" actId="478"/>
          <ac:spMkLst>
            <pc:docMk/>
            <pc:sldMk cId="2808018816" sldId="376"/>
            <ac:spMk id="3" creationId="{B474632C-930E-4BA9-9FA8-B9A813837659}"/>
          </ac:spMkLst>
        </pc:spChg>
        <pc:spChg chg="add del mod">
          <ac:chgData name="的場 稲美" userId="fcf33828940c99d7" providerId="LiveId" clId="{7EB3716D-DBFE-45A5-BE2A-CE8F7F317B6A}" dt="2021-11-16T02:02:22.250" v="4990" actId="478"/>
          <ac:spMkLst>
            <pc:docMk/>
            <pc:sldMk cId="2808018816" sldId="376"/>
            <ac:spMk id="5" creationId="{FA1A788C-D1BD-4B9E-9C1E-211C05B5C14C}"/>
          </ac:spMkLst>
        </pc:spChg>
        <pc:spChg chg="add del mod">
          <ac:chgData name="的場 稲美" userId="fcf33828940c99d7" providerId="LiveId" clId="{7EB3716D-DBFE-45A5-BE2A-CE8F7F317B6A}" dt="2021-11-16T02:02:22.250" v="4990" actId="478"/>
          <ac:spMkLst>
            <pc:docMk/>
            <pc:sldMk cId="2808018816" sldId="376"/>
            <ac:spMk id="6" creationId="{3E30E4A8-AE0C-4306-AC3E-64437D209692}"/>
          </ac:spMkLst>
        </pc:spChg>
        <pc:spChg chg="add del mod">
          <ac:chgData name="的場 稲美" userId="fcf33828940c99d7" providerId="LiveId" clId="{7EB3716D-DBFE-45A5-BE2A-CE8F7F317B6A}" dt="2021-11-16T02:02:22.250" v="4990" actId="478"/>
          <ac:spMkLst>
            <pc:docMk/>
            <pc:sldMk cId="2808018816" sldId="376"/>
            <ac:spMk id="7" creationId="{4F270AAC-D996-47FB-AC96-1D286E3756FA}"/>
          </ac:spMkLst>
        </pc:spChg>
        <pc:spChg chg="add del mod">
          <ac:chgData name="的場 稲美" userId="fcf33828940c99d7" providerId="LiveId" clId="{7EB3716D-DBFE-45A5-BE2A-CE8F7F317B6A}" dt="2021-11-16T02:02:22.250" v="4990" actId="478"/>
          <ac:spMkLst>
            <pc:docMk/>
            <pc:sldMk cId="2808018816" sldId="376"/>
            <ac:spMk id="8" creationId="{86FA93A2-9694-42FB-9E06-5BDB50747DC0}"/>
          </ac:spMkLst>
        </pc:spChg>
        <pc:spChg chg="add del mod">
          <ac:chgData name="的場 稲美" userId="fcf33828940c99d7" providerId="LiveId" clId="{7EB3716D-DBFE-45A5-BE2A-CE8F7F317B6A}" dt="2021-11-16T02:39:52.047" v="6546" actId="478"/>
          <ac:spMkLst>
            <pc:docMk/>
            <pc:sldMk cId="2808018816" sldId="376"/>
            <ac:spMk id="9" creationId="{5BB47AB6-583F-4F2E-9940-8C7E238152C9}"/>
          </ac:spMkLst>
        </pc:spChg>
        <pc:spChg chg="add mod">
          <ac:chgData name="的場 稲美" userId="fcf33828940c99d7" providerId="LiveId" clId="{7EB3716D-DBFE-45A5-BE2A-CE8F7F317B6A}" dt="2021-11-19T08:58:32.202" v="20872" actId="20577"/>
          <ac:spMkLst>
            <pc:docMk/>
            <pc:sldMk cId="2808018816" sldId="376"/>
            <ac:spMk id="10" creationId="{F1DF13BD-DA5C-453F-A6FA-1785CEBA78DC}"/>
          </ac:spMkLst>
        </pc:spChg>
        <pc:spChg chg="add del mod">
          <ac:chgData name="的場 稲美" userId="fcf33828940c99d7" providerId="LiveId" clId="{7EB3716D-DBFE-45A5-BE2A-CE8F7F317B6A}" dt="2021-11-19T08:39:46.275" v="20267" actId="478"/>
          <ac:spMkLst>
            <pc:docMk/>
            <pc:sldMk cId="2808018816" sldId="376"/>
            <ac:spMk id="11" creationId="{0EC7C869-D1FC-4C06-8F3D-6CD4C227CE7B}"/>
          </ac:spMkLst>
        </pc:spChg>
        <pc:spChg chg="add del mod">
          <ac:chgData name="的場 稲美" userId="fcf33828940c99d7" providerId="LiveId" clId="{7EB3716D-DBFE-45A5-BE2A-CE8F7F317B6A}" dt="2021-11-16T04:55:49.885" v="8429" actId="21"/>
          <ac:spMkLst>
            <pc:docMk/>
            <pc:sldMk cId="2808018816" sldId="376"/>
            <ac:spMk id="11" creationId="{719C2B81-29CD-4B98-B943-ABA4EC74DF6A}"/>
          </ac:spMkLst>
        </pc:spChg>
        <pc:spChg chg="add del mod">
          <ac:chgData name="的場 稲美" userId="fcf33828940c99d7" providerId="LiveId" clId="{7EB3716D-DBFE-45A5-BE2A-CE8F7F317B6A}" dt="2021-11-16T04:55:49.885" v="8429" actId="21"/>
          <ac:spMkLst>
            <pc:docMk/>
            <pc:sldMk cId="2808018816" sldId="376"/>
            <ac:spMk id="12" creationId="{A28424F1-2D19-4354-B70D-88AF4896A3F0}"/>
          </ac:spMkLst>
        </pc:spChg>
        <pc:spChg chg="add mod">
          <ac:chgData name="的場 稲美" userId="fcf33828940c99d7" providerId="LiveId" clId="{7EB3716D-DBFE-45A5-BE2A-CE8F7F317B6A}" dt="2021-11-19T09:00:30.352" v="20961" actId="1036"/>
          <ac:spMkLst>
            <pc:docMk/>
            <pc:sldMk cId="2808018816" sldId="376"/>
            <ac:spMk id="12" creationId="{A8C3F331-EDE9-45CF-A533-CFCFBB45F1B4}"/>
          </ac:spMkLst>
        </pc:spChg>
        <pc:spChg chg="add del mod">
          <ac:chgData name="的場 稲美" userId="fcf33828940c99d7" providerId="LiveId" clId="{7EB3716D-DBFE-45A5-BE2A-CE8F7F317B6A}" dt="2021-11-16T02:58:57.733" v="7422" actId="21"/>
          <ac:spMkLst>
            <pc:docMk/>
            <pc:sldMk cId="2808018816" sldId="376"/>
            <ac:spMk id="13" creationId="{929F2612-4043-4889-AB61-B0B1930A92A4}"/>
          </ac:spMkLst>
        </pc:spChg>
        <pc:spChg chg="add del mod">
          <ac:chgData name="的場 稲美" userId="fcf33828940c99d7" providerId="LiveId" clId="{7EB3716D-DBFE-45A5-BE2A-CE8F7F317B6A}" dt="2021-11-16T04:55:49.885" v="8429" actId="21"/>
          <ac:spMkLst>
            <pc:docMk/>
            <pc:sldMk cId="2808018816" sldId="376"/>
            <ac:spMk id="14" creationId="{52190A19-188A-47F5-BF88-54E0F6FAD36B}"/>
          </ac:spMkLst>
        </pc:spChg>
        <pc:spChg chg="add del mod">
          <ac:chgData name="的場 稲美" userId="fcf33828940c99d7" providerId="LiveId" clId="{7EB3716D-DBFE-45A5-BE2A-CE8F7F317B6A}" dt="2021-11-19T02:47:14.629" v="17884" actId="21"/>
          <ac:spMkLst>
            <pc:docMk/>
            <pc:sldMk cId="2808018816" sldId="376"/>
            <ac:spMk id="15" creationId="{7172B0FC-2B3F-474F-8C4C-E966FFDCD692}"/>
          </ac:spMkLst>
        </pc:spChg>
        <pc:spChg chg="add del mod">
          <ac:chgData name="的場 稲美" userId="fcf33828940c99d7" providerId="LiveId" clId="{7EB3716D-DBFE-45A5-BE2A-CE8F7F317B6A}" dt="2021-11-19T02:47:14.629" v="17884" actId="21"/>
          <ac:spMkLst>
            <pc:docMk/>
            <pc:sldMk cId="2808018816" sldId="376"/>
            <ac:spMk id="16" creationId="{B476C5C7-E3FA-499C-8F9A-198F0DF2870D}"/>
          </ac:spMkLst>
        </pc:spChg>
        <pc:spChg chg="add del mod">
          <ac:chgData name="的場 稲美" userId="fcf33828940c99d7" providerId="LiveId" clId="{7EB3716D-DBFE-45A5-BE2A-CE8F7F317B6A}" dt="2021-11-19T02:47:14.629" v="17884" actId="21"/>
          <ac:spMkLst>
            <pc:docMk/>
            <pc:sldMk cId="2808018816" sldId="376"/>
            <ac:spMk id="17" creationId="{DFF97BD4-F6D4-46B6-BFF9-977D90E51AC3}"/>
          </ac:spMkLst>
        </pc:spChg>
        <pc:spChg chg="add del mod">
          <ac:chgData name="的場 稲美" userId="fcf33828940c99d7" providerId="LiveId" clId="{7EB3716D-DBFE-45A5-BE2A-CE8F7F317B6A}" dt="2021-11-19T08:35:55.233" v="19925" actId="478"/>
          <ac:spMkLst>
            <pc:docMk/>
            <pc:sldMk cId="2808018816" sldId="376"/>
            <ac:spMk id="18" creationId="{3DDAE96A-940A-4B18-B003-6ECF471DE66F}"/>
          </ac:spMkLst>
        </pc:spChg>
      </pc:sldChg>
      <pc:sldChg chg="addSp modSp add del">
        <pc:chgData name="的場 稲美" userId="fcf33828940c99d7" providerId="LiveId" clId="{7EB3716D-DBFE-45A5-BE2A-CE8F7F317B6A}" dt="2021-11-16T01:44:58.075" v="4504" actId="2696"/>
        <pc:sldMkLst>
          <pc:docMk/>
          <pc:sldMk cId="2738533755" sldId="377"/>
        </pc:sldMkLst>
        <pc:spChg chg="add mod">
          <ac:chgData name="的場 稲美" userId="fcf33828940c99d7" providerId="LiveId" clId="{7EB3716D-DBFE-45A5-BE2A-CE8F7F317B6A}" dt="2021-11-16T01:42:23.989" v="4418" actId="20577"/>
          <ac:spMkLst>
            <pc:docMk/>
            <pc:sldMk cId="2738533755" sldId="377"/>
            <ac:spMk id="3" creationId="{EF1FB055-4666-464C-ACBC-EB8E844D491B}"/>
          </ac:spMkLst>
        </pc:spChg>
      </pc:sldChg>
      <pc:sldChg chg="addSp delSp modSp add mod">
        <pc:chgData name="的場 稲美" userId="fcf33828940c99d7" providerId="LiveId" clId="{7EB3716D-DBFE-45A5-BE2A-CE8F7F317B6A}" dt="2021-11-19T09:09:16.659" v="21350" actId="20577"/>
        <pc:sldMkLst>
          <pc:docMk/>
          <pc:sldMk cId="3828300458" sldId="377"/>
        </pc:sldMkLst>
        <pc:spChg chg="mod">
          <ac:chgData name="的場 稲美" userId="fcf33828940c99d7" providerId="LiveId" clId="{7EB3716D-DBFE-45A5-BE2A-CE8F7F317B6A}" dt="2021-11-19T05:07:35.649" v="18288" actId="20577"/>
          <ac:spMkLst>
            <pc:docMk/>
            <pc:sldMk cId="3828300458" sldId="377"/>
            <ac:spMk id="2" creationId="{5A11F1A2-3706-42D5-AB18-777F74FECCB7}"/>
          </ac:spMkLst>
        </pc:spChg>
        <pc:spChg chg="del">
          <ac:chgData name="的場 稲美" userId="fcf33828940c99d7" providerId="LiveId" clId="{7EB3716D-DBFE-45A5-BE2A-CE8F7F317B6A}" dt="2021-11-16T02:47:16.001" v="6909" actId="478"/>
          <ac:spMkLst>
            <pc:docMk/>
            <pc:sldMk cId="3828300458" sldId="377"/>
            <ac:spMk id="3" creationId="{3204CE73-2AF2-45E1-92B9-909EC3917E18}"/>
          </ac:spMkLst>
        </pc:spChg>
        <pc:spChg chg="add del mod">
          <ac:chgData name="的場 稲美" userId="fcf33828940c99d7" providerId="LiveId" clId="{7EB3716D-DBFE-45A5-BE2A-CE8F7F317B6A}" dt="2021-11-16T04:56:28.922" v="8489" actId="21"/>
          <ac:spMkLst>
            <pc:docMk/>
            <pc:sldMk cId="3828300458" sldId="377"/>
            <ac:spMk id="5" creationId="{072765AD-908D-4044-983C-CD1D9C56D720}"/>
          </ac:spMkLst>
        </pc:spChg>
        <pc:spChg chg="add del mod">
          <ac:chgData name="的場 稲美" userId="fcf33828940c99d7" providerId="LiveId" clId="{7EB3716D-DBFE-45A5-BE2A-CE8F7F317B6A}" dt="2021-11-16T04:56:28.922" v="8489" actId="21"/>
          <ac:spMkLst>
            <pc:docMk/>
            <pc:sldMk cId="3828300458" sldId="377"/>
            <ac:spMk id="6" creationId="{FAB5EA09-B2C1-48DD-9554-3C91957F378D}"/>
          </ac:spMkLst>
        </pc:spChg>
        <pc:spChg chg="add del mod">
          <ac:chgData name="的場 稲美" userId="fcf33828940c99d7" providerId="LiveId" clId="{7EB3716D-DBFE-45A5-BE2A-CE8F7F317B6A}" dt="2021-11-16T04:56:28.922" v="8489" actId="21"/>
          <ac:spMkLst>
            <pc:docMk/>
            <pc:sldMk cId="3828300458" sldId="377"/>
            <ac:spMk id="7" creationId="{54AE9AA4-0EDB-4E32-B0C4-53F65D76F679}"/>
          </ac:spMkLst>
        </pc:spChg>
        <pc:spChg chg="add del mod">
          <ac:chgData name="的場 稲美" userId="fcf33828940c99d7" providerId="LiveId" clId="{7EB3716D-DBFE-45A5-BE2A-CE8F7F317B6A}" dt="2021-11-19T03:07:05.243" v="17893" actId="21"/>
          <ac:spMkLst>
            <pc:docMk/>
            <pc:sldMk cId="3828300458" sldId="377"/>
            <ac:spMk id="8" creationId="{64E4DD7A-E947-45D0-8473-5A60AF335473}"/>
          </ac:spMkLst>
        </pc:spChg>
        <pc:spChg chg="add del mod">
          <ac:chgData name="的場 稲美" userId="fcf33828940c99d7" providerId="LiveId" clId="{7EB3716D-DBFE-45A5-BE2A-CE8F7F317B6A}" dt="2021-11-19T03:07:05.243" v="17893" actId="21"/>
          <ac:spMkLst>
            <pc:docMk/>
            <pc:sldMk cId="3828300458" sldId="377"/>
            <ac:spMk id="9" creationId="{CF2626E5-4BA6-499E-9264-FC8E887F90B3}"/>
          </ac:spMkLst>
        </pc:spChg>
        <pc:spChg chg="add del mod">
          <ac:chgData name="的場 稲美" userId="fcf33828940c99d7" providerId="LiveId" clId="{7EB3716D-DBFE-45A5-BE2A-CE8F7F317B6A}" dt="2021-11-19T03:07:05.243" v="17893" actId="21"/>
          <ac:spMkLst>
            <pc:docMk/>
            <pc:sldMk cId="3828300458" sldId="377"/>
            <ac:spMk id="10" creationId="{2ACEAFB0-94FC-46EA-A1B2-D5BAEEE9A485}"/>
          </ac:spMkLst>
        </pc:spChg>
        <pc:spChg chg="add del mod">
          <ac:chgData name="的場 稲美" userId="fcf33828940c99d7" providerId="LiveId" clId="{7EB3716D-DBFE-45A5-BE2A-CE8F7F317B6A}" dt="2021-11-16T04:59:02.007" v="8513" actId="478"/>
          <ac:spMkLst>
            <pc:docMk/>
            <pc:sldMk cId="3828300458" sldId="377"/>
            <ac:spMk id="11" creationId="{92035CFA-78BD-48EE-BE4E-1661E6354422}"/>
          </ac:spMkLst>
        </pc:spChg>
        <pc:spChg chg="add mod">
          <ac:chgData name="的場 稲美" userId="fcf33828940c99d7" providerId="LiveId" clId="{7EB3716D-DBFE-45A5-BE2A-CE8F7F317B6A}" dt="2021-11-19T09:03:58.702" v="21074" actId="14100"/>
          <ac:spMkLst>
            <pc:docMk/>
            <pc:sldMk cId="3828300458" sldId="377"/>
            <ac:spMk id="12" creationId="{691B1E4E-93D3-4321-969E-82546D1E45BC}"/>
          </ac:spMkLst>
        </pc:spChg>
        <pc:spChg chg="add mod">
          <ac:chgData name="的場 稲美" userId="fcf33828940c99d7" providerId="LiveId" clId="{7EB3716D-DBFE-45A5-BE2A-CE8F7F317B6A}" dt="2021-11-19T09:09:16.659" v="21350" actId="20577"/>
          <ac:spMkLst>
            <pc:docMk/>
            <pc:sldMk cId="3828300458" sldId="377"/>
            <ac:spMk id="13" creationId="{350ABC43-9918-4E22-A414-BA4800293F6A}"/>
          </ac:spMkLst>
        </pc:spChg>
        <pc:spChg chg="add mod">
          <ac:chgData name="的場 稲美" userId="fcf33828940c99d7" providerId="LiveId" clId="{7EB3716D-DBFE-45A5-BE2A-CE8F7F317B6A}" dt="2021-11-19T09:08:37.914" v="21337" actId="14100"/>
          <ac:spMkLst>
            <pc:docMk/>
            <pc:sldMk cId="3828300458" sldId="377"/>
            <ac:spMk id="14" creationId="{F389A7FD-B43F-4A0F-BE3E-7B913A71F17A}"/>
          </ac:spMkLst>
        </pc:spChg>
        <pc:spChg chg="add del">
          <ac:chgData name="的場 稲美" userId="fcf33828940c99d7" providerId="LiveId" clId="{7EB3716D-DBFE-45A5-BE2A-CE8F7F317B6A}" dt="2021-11-16T05:11:02.626" v="9542" actId="22"/>
          <ac:spMkLst>
            <pc:docMk/>
            <pc:sldMk cId="3828300458" sldId="377"/>
            <ac:spMk id="16" creationId="{B9CC0F12-2509-4CCF-9013-E1B54AD052CF}"/>
          </ac:spMkLst>
        </pc:spChg>
        <pc:spChg chg="add del mod">
          <ac:chgData name="的場 稲美" userId="fcf33828940c99d7" providerId="LiveId" clId="{7EB3716D-DBFE-45A5-BE2A-CE8F7F317B6A}" dt="2021-11-16T05:15:23.284" v="9888" actId="21"/>
          <ac:spMkLst>
            <pc:docMk/>
            <pc:sldMk cId="3828300458" sldId="377"/>
            <ac:spMk id="18" creationId="{C49303AD-9238-4222-A471-AF39470133A1}"/>
          </ac:spMkLst>
        </pc:spChg>
        <pc:spChg chg="add del">
          <ac:chgData name="的場 稲美" userId="fcf33828940c99d7" providerId="LiveId" clId="{7EB3716D-DBFE-45A5-BE2A-CE8F7F317B6A}" dt="2021-11-16T05:57:17.039" v="12778" actId="478"/>
          <ac:spMkLst>
            <pc:docMk/>
            <pc:sldMk cId="3828300458" sldId="377"/>
            <ac:spMk id="20" creationId="{16F7B86D-FB19-4B96-8731-9D0DFF98DBA5}"/>
          </ac:spMkLst>
        </pc:spChg>
        <pc:spChg chg="add del mod">
          <ac:chgData name="的場 稲美" userId="fcf33828940c99d7" providerId="LiveId" clId="{7EB3716D-DBFE-45A5-BE2A-CE8F7F317B6A}" dt="2021-11-16T06:03:23.015" v="13224" actId="21"/>
          <ac:spMkLst>
            <pc:docMk/>
            <pc:sldMk cId="3828300458" sldId="377"/>
            <ac:spMk id="21" creationId="{63B56738-739E-4F31-8376-4D0D3CC6B355}"/>
          </ac:spMkLst>
        </pc:spChg>
      </pc:sldChg>
      <pc:sldChg chg="addSp delSp modSp add mod">
        <pc:chgData name="的場 稲美" userId="fcf33828940c99d7" providerId="LiveId" clId="{7EB3716D-DBFE-45A5-BE2A-CE8F7F317B6A}" dt="2021-11-19T09:09:53.688" v="21360" actId="1036"/>
        <pc:sldMkLst>
          <pc:docMk/>
          <pc:sldMk cId="2705148795" sldId="378"/>
        </pc:sldMkLst>
        <pc:spChg chg="mod">
          <ac:chgData name="的場 稲美" userId="fcf33828940c99d7" providerId="LiveId" clId="{7EB3716D-DBFE-45A5-BE2A-CE8F7F317B6A}" dt="2021-11-19T06:01:18.894" v="19323" actId="20577"/>
          <ac:spMkLst>
            <pc:docMk/>
            <pc:sldMk cId="2705148795" sldId="378"/>
            <ac:spMk id="2" creationId="{6F12F17E-F7A1-4685-AF49-34A396725C2D}"/>
          </ac:spMkLst>
        </pc:spChg>
        <pc:spChg chg="del">
          <ac:chgData name="的場 稲美" userId="fcf33828940c99d7" providerId="LiveId" clId="{7EB3716D-DBFE-45A5-BE2A-CE8F7F317B6A}" dt="2021-11-16T05:15:28.882" v="9891" actId="478"/>
          <ac:spMkLst>
            <pc:docMk/>
            <pc:sldMk cId="2705148795" sldId="378"/>
            <ac:spMk id="3" creationId="{0F6875DF-2CCE-45EE-99EE-81016C564D91}"/>
          </ac:spMkLst>
        </pc:spChg>
        <pc:spChg chg="add mod">
          <ac:chgData name="的場 稲美" userId="fcf33828940c99d7" providerId="LiveId" clId="{7EB3716D-DBFE-45A5-BE2A-CE8F7F317B6A}" dt="2021-11-19T09:09:46.802" v="21356" actId="1035"/>
          <ac:spMkLst>
            <pc:docMk/>
            <pc:sldMk cId="2705148795" sldId="378"/>
            <ac:spMk id="5" creationId="{A9FC4373-44C2-4E12-AF08-55E3B105254B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6" creationId="{1DCAFBAB-2208-47BB-A9FE-AA932ECA1718}"/>
          </ac:spMkLst>
        </pc:spChg>
        <pc:spChg chg="add mod">
          <ac:chgData name="的場 稲美" userId="fcf33828940c99d7" providerId="LiveId" clId="{7EB3716D-DBFE-45A5-BE2A-CE8F7F317B6A}" dt="2021-11-19T09:03:32.486" v="21070" actId="1035"/>
          <ac:spMkLst>
            <pc:docMk/>
            <pc:sldMk cId="2705148795" sldId="378"/>
            <ac:spMk id="7" creationId="{8ABAF9A6-9A34-43A2-A39C-21ABD7CD8AB6}"/>
          </ac:spMkLst>
        </pc:spChg>
        <pc:spChg chg="add mod">
          <ac:chgData name="的場 稲美" userId="fcf33828940c99d7" providerId="LiveId" clId="{7EB3716D-DBFE-45A5-BE2A-CE8F7F317B6A}" dt="2021-11-19T09:03:06.723" v="21060" actId="1036"/>
          <ac:spMkLst>
            <pc:docMk/>
            <pc:sldMk cId="2705148795" sldId="378"/>
            <ac:spMk id="8" creationId="{53939BE9-DA80-49E2-9C13-A5FB3CEC0F62}"/>
          </ac:spMkLst>
        </pc:spChg>
        <pc:spChg chg="add mod">
          <ac:chgData name="的場 稲美" userId="fcf33828940c99d7" providerId="LiveId" clId="{7EB3716D-DBFE-45A5-BE2A-CE8F7F317B6A}" dt="2021-11-19T09:03:06.723" v="21060" actId="1036"/>
          <ac:spMkLst>
            <pc:docMk/>
            <pc:sldMk cId="2705148795" sldId="378"/>
            <ac:spMk id="9" creationId="{1352FF23-F004-4F0C-A33B-6072195FB740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10" creationId="{D5F46E6B-E2E3-49BF-8E9E-E718C89E0BF0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11" creationId="{186ACFB5-68FD-45FD-9B05-49A2110D6D7E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12" creationId="{B671D831-4C18-4880-9A7F-B725B513992B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13" creationId="{41A8CED4-C09A-4DCB-9A07-10182E08F63E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14" creationId="{015CC290-6754-40A5-A181-762C0048A2E4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15" creationId="{2C59FD39-C4BA-41AA-AF86-7A56001DDB4B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16" creationId="{6DD43853-2006-48E5-9E82-344244F8FB2A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17" creationId="{B3279548-125C-48CF-993C-E35933C8A846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18" creationId="{91A29D2A-FB05-45D5-845F-B16C6B294304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19" creationId="{20FFD3FB-B968-433E-ADFA-BF52DC22407E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20" creationId="{9A48D0EE-4FDF-49A3-84AC-3AC07ADE2250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43" creationId="{5616588B-6E4D-4420-9CA9-60B4AC341137}"/>
          </ac:spMkLst>
        </pc:spChg>
        <pc:spChg chg="add mod">
          <ac:chgData name="的場 稲美" userId="fcf33828940c99d7" providerId="LiveId" clId="{7EB3716D-DBFE-45A5-BE2A-CE8F7F317B6A}" dt="2021-11-19T09:09:53.688" v="21360" actId="1036"/>
          <ac:spMkLst>
            <pc:docMk/>
            <pc:sldMk cId="2705148795" sldId="378"/>
            <ac:spMk id="44" creationId="{530BC24F-D50E-4F62-8691-E4A23B702382}"/>
          </ac:spMkLst>
        </pc:spChg>
        <pc:cxnChg chg="add mod">
          <ac:chgData name="的場 稲美" userId="fcf33828940c99d7" providerId="LiveId" clId="{7EB3716D-DBFE-45A5-BE2A-CE8F7F317B6A}" dt="2021-11-19T09:09:53.688" v="21360" actId="1036"/>
          <ac:cxnSpMkLst>
            <pc:docMk/>
            <pc:sldMk cId="2705148795" sldId="378"/>
            <ac:cxnSpMk id="22" creationId="{806A261E-DD08-4C85-A8CF-6C2A84B651C3}"/>
          </ac:cxnSpMkLst>
        </pc:cxnChg>
        <pc:cxnChg chg="add mod">
          <ac:chgData name="的場 稲美" userId="fcf33828940c99d7" providerId="LiveId" clId="{7EB3716D-DBFE-45A5-BE2A-CE8F7F317B6A}" dt="2021-11-19T09:09:53.688" v="21360" actId="1036"/>
          <ac:cxnSpMkLst>
            <pc:docMk/>
            <pc:sldMk cId="2705148795" sldId="378"/>
            <ac:cxnSpMk id="23" creationId="{18BB9BC7-0839-40D2-8DA5-FE659A630629}"/>
          </ac:cxnSpMkLst>
        </pc:cxnChg>
        <pc:cxnChg chg="add mod">
          <ac:chgData name="的場 稲美" userId="fcf33828940c99d7" providerId="LiveId" clId="{7EB3716D-DBFE-45A5-BE2A-CE8F7F317B6A}" dt="2021-11-19T09:09:53.688" v="21360" actId="1036"/>
          <ac:cxnSpMkLst>
            <pc:docMk/>
            <pc:sldMk cId="2705148795" sldId="378"/>
            <ac:cxnSpMk id="26" creationId="{2DE54A60-70B3-4D00-9BF8-7608D56F5231}"/>
          </ac:cxnSpMkLst>
        </pc:cxnChg>
        <pc:cxnChg chg="add mod">
          <ac:chgData name="的場 稲美" userId="fcf33828940c99d7" providerId="LiveId" clId="{7EB3716D-DBFE-45A5-BE2A-CE8F7F317B6A}" dt="2021-11-19T09:09:53.688" v="21360" actId="1036"/>
          <ac:cxnSpMkLst>
            <pc:docMk/>
            <pc:sldMk cId="2705148795" sldId="378"/>
            <ac:cxnSpMk id="29" creationId="{F952F1E3-51F5-4BF2-ACE5-A5892F8807A0}"/>
          </ac:cxnSpMkLst>
        </pc:cxnChg>
      </pc:sldChg>
      <pc:sldChg chg="addSp delSp modSp new mod ord">
        <pc:chgData name="的場 稲美" userId="fcf33828940c99d7" providerId="LiveId" clId="{7EB3716D-DBFE-45A5-BE2A-CE8F7F317B6A}" dt="2021-11-19T06:07:34.481" v="19426" actId="20577"/>
        <pc:sldMkLst>
          <pc:docMk/>
          <pc:sldMk cId="2253089434" sldId="379"/>
        </pc:sldMkLst>
        <pc:spChg chg="mod">
          <ac:chgData name="的場 稲美" userId="fcf33828940c99d7" providerId="LiveId" clId="{7EB3716D-DBFE-45A5-BE2A-CE8F7F317B6A}" dt="2021-11-19T06:07:34.481" v="19426" actId="20577"/>
          <ac:spMkLst>
            <pc:docMk/>
            <pc:sldMk cId="2253089434" sldId="379"/>
            <ac:spMk id="2" creationId="{21C03804-A531-4B0F-AAEC-09CE14652B6C}"/>
          </ac:spMkLst>
        </pc:spChg>
        <pc:spChg chg="del">
          <ac:chgData name="的場 稲美" userId="fcf33828940c99d7" providerId="LiveId" clId="{7EB3716D-DBFE-45A5-BE2A-CE8F7F317B6A}" dt="2021-11-16T06:03:26.847" v="13226" actId="478"/>
          <ac:spMkLst>
            <pc:docMk/>
            <pc:sldMk cId="2253089434" sldId="379"/>
            <ac:spMk id="3" creationId="{70B5C932-5BA9-4D07-863B-9EF8DF07B152}"/>
          </ac:spMkLst>
        </pc:spChg>
        <pc:spChg chg="add mod">
          <ac:chgData name="的場 稲美" userId="fcf33828940c99d7" providerId="LiveId" clId="{7EB3716D-DBFE-45A5-BE2A-CE8F7F317B6A}" dt="2021-11-19T06:02:21.346" v="19332" actId="20577"/>
          <ac:spMkLst>
            <pc:docMk/>
            <pc:sldMk cId="2253089434" sldId="379"/>
            <ac:spMk id="5" creationId="{870CC1B3-B7F1-4FD3-B133-2BA75F6B3BF9}"/>
          </ac:spMkLst>
        </pc:spChg>
        <pc:spChg chg="add del mod">
          <ac:chgData name="的場 稲美" userId="fcf33828940c99d7" providerId="LiveId" clId="{7EB3716D-DBFE-45A5-BE2A-CE8F7F317B6A}" dt="2021-11-19T05:54:42.207" v="19000" actId="21"/>
          <ac:spMkLst>
            <pc:docMk/>
            <pc:sldMk cId="2253089434" sldId="379"/>
            <ac:spMk id="6" creationId="{C4360C1D-943B-4D14-ABBB-BBFE91A86B6B}"/>
          </ac:spMkLst>
        </pc:spChg>
        <pc:spChg chg="add mod">
          <ac:chgData name="的場 稲美" userId="fcf33828940c99d7" providerId="LiveId" clId="{7EB3716D-DBFE-45A5-BE2A-CE8F7F317B6A}" dt="2021-11-19T06:07:25.490" v="19418" actId="20577"/>
          <ac:spMkLst>
            <pc:docMk/>
            <pc:sldMk cId="2253089434" sldId="379"/>
            <ac:spMk id="7" creationId="{4F84B0AB-F10D-4343-AC0F-BA6AEB10FCD8}"/>
          </ac:spMkLst>
        </pc:spChg>
        <pc:spChg chg="add mod">
          <ac:chgData name="的場 稲美" userId="fcf33828940c99d7" providerId="LiveId" clId="{7EB3716D-DBFE-45A5-BE2A-CE8F7F317B6A}" dt="2021-11-19T06:02:11.193" v="19329" actId="207"/>
          <ac:spMkLst>
            <pc:docMk/>
            <pc:sldMk cId="2253089434" sldId="379"/>
            <ac:spMk id="8" creationId="{16B4D702-CD91-4ADC-84F9-E7E954E4DE2D}"/>
          </ac:spMkLst>
        </pc:spChg>
        <pc:spChg chg="add mod">
          <ac:chgData name="的場 稲美" userId="fcf33828940c99d7" providerId="LiveId" clId="{7EB3716D-DBFE-45A5-BE2A-CE8F7F317B6A}" dt="2021-11-19T06:06:44.159" v="19364" actId="20577"/>
          <ac:spMkLst>
            <pc:docMk/>
            <pc:sldMk cId="2253089434" sldId="379"/>
            <ac:spMk id="10" creationId="{25C1D5BD-E627-45B3-829E-4C946B4C24EE}"/>
          </ac:spMkLst>
        </pc:spChg>
        <pc:picChg chg="add mod">
          <ac:chgData name="的場 稲美" userId="fcf33828940c99d7" providerId="LiveId" clId="{7EB3716D-DBFE-45A5-BE2A-CE8F7F317B6A}" dt="2021-11-19T05:59:10.240" v="19178" actId="1076"/>
          <ac:picMkLst>
            <pc:docMk/>
            <pc:sldMk cId="2253089434" sldId="379"/>
            <ac:picMk id="1026" creationId="{AB76EC67-2E3A-4667-877E-DDBB380CA95B}"/>
          </ac:picMkLst>
        </pc:picChg>
      </pc:sldChg>
      <pc:sldChg chg="add">
        <pc:chgData name="的場 稲美" userId="fcf33828940c99d7" providerId="LiveId" clId="{7EB3716D-DBFE-45A5-BE2A-CE8F7F317B6A}" dt="2021-11-18T07:00:40.910" v="14152"/>
        <pc:sldMkLst>
          <pc:docMk/>
          <pc:sldMk cId="1970975083" sldId="380"/>
        </pc:sldMkLst>
      </pc:sldChg>
      <pc:sldChg chg="addSp delSp modSp new mod">
        <pc:chgData name="的場 稲美" userId="fcf33828940c99d7" providerId="LiveId" clId="{7EB3716D-DBFE-45A5-BE2A-CE8F7F317B6A}" dt="2021-11-18T08:25:32.992" v="16389" actId="20577"/>
        <pc:sldMkLst>
          <pc:docMk/>
          <pc:sldMk cId="4247826363" sldId="381"/>
        </pc:sldMkLst>
        <pc:spChg chg="mod">
          <ac:chgData name="的場 稲美" userId="fcf33828940c99d7" providerId="LiveId" clId="{7EB3716D-DBFE-45A5-BE2A-CE8F7F317B6A}" dt="2021-11-18T07:28:31.911" v="15513" actId="20577"/>
          <ac:spMkLst>
            <pc:docMk/>
            <pc:sldMk cId="4247826363" sldId="381"/>
            <ac:spMk id="2" creationId="{E3ECD44A-3134-45DD-BFDC-86DEDD53E8F7}"/>
          </ac:spMkLst>
        </pc:spChg>
        <pc:spChg chg="del">
          <ac:chgData name="的場 稲美" userId="fcf33828940c99d7" providerId="LiveId" clId="{7EB3716D-DBFE-45A5-BE2A-CE8F7F317B6A}" dt="2021-11-18T07:01:44.070" v="14189" actId="478"/>
          <ac:spMkLst>
            <pc:docMk/>
            <pc:sldMk cId="4247826363" sldId="381"/>
            <ac:spMk id="3" creationId="{6EA1624D-64F4-4A38-946A-1A99490CADB4}"/>
          </ac:spMkLst>
        </pc:spChg>
        <pc:spChg chg="add mod">
          <ac:chgData name="的場 稲美" userId="fcf33828940c99d7" providerId="LiveId" clId="{7EB3716D-DBFE-45A5-BE2A-CE8F7F317B6A}" dt="2021-11-18T08:22:00.455" v="16318" actId="1076"/>
          <ac:spMkLst>
            <pc:docMk/>
            <pc:sldMk cId="4247826363" sldId="381"/>
            <ac:spMk id="5" creationId="{08ED690B-22B4-40EC-84B6-B84FAFDCBC11}"/>
          </ac:spMkLst>
        </pc:spChg>
        <pc:spChg chg="add mod">
          <ac:chgData name="的場 稲美" userId="fcf33828940c99d7" providerId="LiveId" clId="{7EB3716D-DBFE-45A5-BE2A-CE8F7F317B6A}" dt="2021-11-18T08:22:00.455" v="16318" actId="1076"/>
          <ac:spMkLst>
            <pc:docMk/>
            <pc:sldMk cId="4247826363" sldId="381"/>
            <ac:spMk id="6" creationId="{7C17C2B8-B27D-4114-A486-DF0BC489F9FE}"/>
          </ac:spMkLst>
        </pc:spChg>
        <pc:spChg chg="add mod">
          <ac:chgData name="的場 稲美" userId="fcf33828940c99d7" providerId="LiveId" clId="{7EB3716D-DBFE-45A5-BE2A-CE8F7F317B6A}" dt="2021-11-18T07:30:09.436" v="15597" actId="1076"/>
          <ac:spMkLst>
            <pc:docMk/>
            <pc:sldMk cId="4247826363" sldId="381"/>
            <ac:spMk id="7" creationId="{66C16DA5-4962-40E5-B742-3A81ED6F512D}"/>
          </ac:spMkLst>
        </pc:spChg>
        <pc:spChg chg="add del mod">
          <ac:chgData name="的場 稲美" userId="fcf33828940c99d7" providerId="LiveId" clId="{7EB3716D-DBFE-45A5-BE2A-CE8F7F317B6A}" dt="2021-11-18T07:16:15.124" v="14933" actId="478"/>
          <ac:spMkLst>
            <pc:docMk/>
            <pc:sldMk cId="4247826363" sldId="381"/>
            <ac:spMk id="8" creationId="{C052838F-EC87-4EED-8631-A8B80C2E27FB}"/>
          </ac:spMkLst>
        </pc:spChg>
        <pc:spChg chg="add mod">
          <ac:chgData name="的場 稲美" userId="fcf33828940c99d7" providerId="LiveId" clId="{7EB3716D-DBFE-45A5-BE2A-CE8F7F317B6A}" dt="2021-11-18T08:22:03.146" v="16319" actId="1076"/>
          <ac:spMkLst>
            <pc:docMk/>
            <pc:sldMk cId="4247826363" sldId="381"/>
            <ac:spMk id="9" creationId="{615FD4DD-AE48-4421-8893-50E66AFA3AC9}"/>
          </ac:spMkLst>
        </pc:spChg>
        <pc:spChg chg="add mod">
          <ac:chgData name="的場 稲美" userId="fcf33828940c99d7" providerId="LiveId" clId="{7EB3716D-DBFE-45A5-BE2A-CE8F7F317B6A}" dt="2021-11-18T08:25:32.992" v="16389" actId="20577"/>
          <ac:spMkLst>
            <pc:docMk/>
            <pc:sldMk cId="4247826363" sldId="381"/>
            <ac:spMk id="10" creationId="{495AFF22-7B1B-430D-9510-A72A6284841D}"/>
          </ac:spMkLst>
        </pc:spChg>
      </pc:sldChg>
      <pc:sldChg chg="addSp delSp modSp new mod">
        <pc:chgData name="的場 稲美" userId="fcf33828940c99d7" providerId="LiveId" clId="{7EB3716D-DBFE-45A5-BE2A-CE8F7F317B6A}" dt="2021-11-19T08:57:28.570" v="20851" actId="14100"/>
        <pc:sldMkLst>
          <pc:docMk/>
          <pc:sldMk cId="3144630987" sldId="382"/>
        </pc:sldMkLst>
        <pc:spChg chg="add mod">
          <ac:chgData name="的場 稲美" userId="fcf33828940c99d7" providerId="LiveId" clId="{7EB3716D-DBFE-45A5-BE2A-CE8F7F317B6A}" dt="2021-11-19T02:39:20.406" v="17291" actId="20577"/>
          <ac:spMkLst>
            <pc:docMk/>
            <pc:sldMk cId="3144630987" sldId="382"/>
            <ac:spMk id="3" creationId="{8DFA6A03-9941-4977-B998-1C1A1AA9F006}"/>
          </ac:spMkLst>
        </pc:spChg>
        <pc:spChg chg="add mod">
          <ac:chgData name="的場 稲美" userId="fcf33828940c99d7" providerId="LiveId" clId="{7EB3716D-DBFE-45A5-BE2A-CE8F7F317B6A}" dt="2021-11-19T08:57:14.724" v="20837" actId="20577"/>
          <ac:spMkLst>
            <pc:docMk/>
            <pc:sldMk cId="3144630987" sldId="382"/>
            <ac:spMk id="5" creationId="{B4874268-0A18-4197-9A3A-F38AFD2BFFDB}"/>
          </ac:spMkLst>
        </pc:spChg>
        <pc:spChg chg="add del mod">
          <ac:chgData name="的場 稲美" userId="fcf33828940c99d7" providerId="LiveId" clId="{7EB3716D-DBFE-45A5-BE2A-CE8F7F317B6A}" dt="2021-11-19T02:40:05.054" v="17305" actId="478"/>
          <ac:spMkLst>
            <pc:docMk/>
            <pc:sldMk cId="3144630987" sldId="382"/>
            <ac:spMk id="6" creationId="{313929EB-EDC2-489B-975B-C08D1FCEFA83}"/>
          </ac:spMkLst>
        </pc:spChg>
        <pc:spChg chg="add mod">
          <ac:chgData name="的場 稲美" userId="fcf33828940c99d7" providerId="LiveId" clId="{7EB3716D-DBFE-45A5-BE2A-CE8F7F317B6A}" dt="2021-11-19T08:57:28.570" v="20851" actId="14100"/>
          <ac:spMkLst>
            <pc:docMk/>
            <pc:sldMk cId="3144630987" sldId="382"/>
            <ac:spMk id="7" creationId="{330C4819-432E-408D-A72E-B4DB6A8E07CA}"/>
          </ac:spMkLst>
        </pc:spChg>
        <pc:picChg chg="add mod">
          <ac:chgData name="的場 稲美" userId="fcf33828940c99d7" providerId="LiveId" clId="{7EB3716D-DBFE-45A5-BE2A-CE8F7F317B6A}" dt="2021-11-19T05:43:55.965" v="18772" actId="14100"/>
          <ac:picMkLst>
            <pc:docMk/>
            <pc:sldMk cId="3144630987" sldId="382"/>
            <ac:picMk id="4" creationId="{33DFAAF3-AE54-4E01-91C1-B59B801DE9F9}"/>
          </ac:picMkLst>
        </pc:picChg>
        <pc:picChg chg="add mod">
          <ac:chgData name="的場 稲美" userId="fcf33828940c99d7" providerId="LiveId" clId="{7EB3716D-DBFE-45A5-BE2A-CE8F7F317B6A}" dt="2021-11-19T02:45:42.392" v="17802" actId="1076"/>
          <ac:picMkLst>
            <pc:docMk/>
            <pc:sldMk cId="3144630987" sldId="382"/>
            <ac:picMk id="8" creationId="{652A155E-0DBF-496D-9E95-B13B397FCDED}"/>
          </ac:picMkLst>
        </pc:picChg>
      </pc:sldChg>
      <pc:sldChg chg="addSp delSp modSp new mod">
        <pc:chgData name="的場 稲美" userId="fcf33828940c99d7" providerId="LiveId" clId="{7EB3716D-DBFE-45A5-BE2A-CE8F7F317B6A}" dt="2021-11-18T08:19:45.671" v="16196" actId="20577"/>
        <pc:sldMkLst>
          <pc:docMk/>
          <pc:sldMk cId="3999036101" sldId="383"/>
        </pc:sldMkLst>
        <pc:spChg chg="mod">
          <ac:chgData name="的場 稲美" userId="fcf33828940c99d7" providerId="LiveId" clId="{7EB3716D-DBFE-45A5-BE2A-CE8F7F317B6A}" dt="2021-11-18T08:19:45.671" v="16196" actId="20577"/>
          <ac:spMkLst>
            <pc:docMk/>
            <pc:sldMk cId="3999036101" sldId="383"/>
            <ac:spMk id="2" creationId="{B92DD7B9-54C4-4FAD-B951-CF2F5ACCC510}"/>
          </ac:spMkLst>
        </pc:spChg>
        <pc:spChg chg="del">
          <ac:chgData name="的場 稲美" userId="fcf33828940c99d7" providerId="LiveId" clId="{7EB3716D-DBFE-45A5-BE2A-CE8F7F317B6A}" dt="2021-11-18T08:18:43.343" v="16094" actId="478"/>
          <ac:spMkLst>
            <pc:docMk/>
            <pc:sldMk cId="3999036101" sldId="383"/>
            <ac:spMk id="3" creationId="{2AE93430-77DF-4BCA-89D1-A57AC4C17E98}"/>
          </ac:spMkLst>
        </pc:spChg>
        <pc:spChg chg="add mod">
          <ac:chgData name="的場 稲美" userId="fcf33828940c99d7" providerId="LiveId" clId="{7EB3716D-DBFE-45A5-BE2A-CE8F7F317B6A}" dt="2021-11-18T08:19:13.483" v="16101" actId="2085"/>
          <ac:spMkLst>
            <pc:docMk/>
            <pc:sldMk cId="3999036101" sldId="383"/>
            <ac:spMk id="5" creationId="{8197F4D3-88BA-44B4-9534-E47C98B4C58D}"/>
          </ac:spMkLst>
        </pc:spChg>
      </pc:sldChg>
      <pc:sldChg chg="addSp delSp modSp new mod">
        <pc:chgData name="的場 稲美" userId="fcf33828940c99d7" providerId="LiveId" clId="{7EB3716D-DBFE-45A5-BE2A-CE8F7F317B6A}" dt="2021-11-19T08:56:14.335" v="20797" actId="20577"/>
        <pc:sldMkLst>
          <pc:docMk/>
          <pc:sldMk cId="2370679764" sldId="384"/>
        </pc:sldMkLst>
        <pc:spChg chg="mod">
          <ac:chgData name="的場 稲美" userId="fcf33828940c99d7" providerId="LiveId" clId="{7EB3716D-DBFE-45A5-BE2A-CE8F7F317B6A}" dt="2021-11-19T08:55:31.794" v="20690" actId="20577"/>
          <ac:spMkLst>
            <pc:docMk/>
            <pc:sldMk cId="2370679764" sldId="384"/>
            <ac:spMk id="2" creationId="{41ED6E40-2451-44B6-9641-45305BD6780C}"/>
          </ac:spMkLst>
        </pc:spChg>
        <pc:spChg chg="del">
          <ac:chgData name="的場 稲美" userId="fcf33828940c99d7" providerId="LiveId" clId="{7EB3716D-DBFE-45A5-BE2A-CE8F7F317B6A}" dt="2021-11-18T08:28:10.794" v="16403" actId="478"/>
          <ac:spMkLst>
            <pc:docMk/>
            <pc:sldMk cId="2370679764" sldId="384"/>
            <ac:spMk id="3" creationId="{76CB5BB7-9D39-4FE4-9FFF-1028CDA2DC6B}"/>
          </ac:spMkLst>
        </pc:spChg>
        <pc:spChg chg="add mod">
          <ac:chgData name="的場 稲美" userId="fcf33828940c99d7" providerId="LiveId" clId="{7EB3716D-DBFE-45A5-BE2A-CE8F7F317B6A}" dt="2021-11-19T08:56:14.335" v="20797" actId="20577"/>
          <ac:spMkLst>
            <pc:docMk/>
            <pc:sldMk cId="2370679764" sldId="384"/>
            <ac:spMk id="5" creationId="{D26EDFB7-FDED-40AF-9B80-A1F81DDC171A}"/>
          </ac:spMkLst>
        </pc:spChg>
        <pc:spChg chg="add mod">
          <ac:chgData name="的場 稲美" userId="fcf33828940c99d7" providerId="LiveId" clId="{7EB3716D-DBFE-45A5-BE2A-CE8F7F317B6A}" dt="2021-11-19T08:56:00.580" v="20778" actId="1036"/>
          <ac:spMkLst>
            <pc:docMk/>
            <pc:sldMk cId="2370679764" sldId="384"/>
            <ac:spMk id="7" creationId="{FC27063D-62AA-4EC0-8CD7-C61AB998C8A4}"/>
          </ac:spMkLst>
        </pc:spChg>
        <pc:picChg chg="add mod">
          <ac:chgData name="的場 稲美" userId="fcf33828940c99d7" providerId="LiveId" clId="{7EB3716D-DBFE-45A5-BE2A-CE8F7F317B6A}" dt="2021-11-19T02:35:39.975" v="17126" actId="14100"/>
          <ac:picMkLst>
            <pc:docMk/>
            <pc:sldMk cId="2370679764" sldId="384"/>
            <ac:picMk id="6" creationId="{D7E528D2-0A1A-48A8-B258-766D397E1863}"/>
          </ac:picMkLst>
        </pc:picChg>
      </pc:sldChg>
      <pc:sldChg chg="addSp delSp modSp add mod">
        <pc:chgData name="的場 稲美" userId="fcf33828940c99d7" providerId="LiveId" clId="{7EB3716D-DBFE-45A5-BE2A-CE8F7F317B6A}" dt="2021-11-19T09:01:00.494" v="20989" actId="20577"/>
        <pc:sldMkLst>
          <pc:docMk/>
          <pc:sldMk cId="360526295" sldId="385"/>
        </pc:sldMkLst>
        <pc:spChg chg="mod">
          <ac:chgData name="的場 稲美" userId="fcf33828940c99d7" providerId="LiveId" clId="{7EB3716D-DBFE-45A5-BE2A-CE8F7F317B6A}" dt="2021-11-19T05:11:24.804" v="18513" actId="20577"/>
          <ac:spMkLst>
            <pc:docMk/>
            <pc:sldMk cId="360526295" sldId="385"/>
            <ac:spMk id="2" creationId="{3A9D5FA1-E5CA-43A7-B228-5CC7244A1CFE}"/>
          </ac:spMkLst>
        </pc:spChg>
        <pc:spChg chg="del">
          <ac:chgData name="的場 稲美" userId="fcf33828940c99d7" providerId="LiveId" clId="{7EB3716D-DBFE-45A5-BE2A-CE8F7F317B6A}" dt="2021-11-19T02:47:26.046" v="17886" actId="478"/>
          <ac:spMkLst>
            <pc:docMk/>
            <pc:sldMk cId="360526295" sldId="385"/>
            <ac:spMk id="3" creationId="{3601C0CE-E1AD-4C8C-8731-2E6F59FDDE3F}"/>
          </ac:spMkLst>
        </pc:spChg>
        <pc:spChg chg="add mod">
          <ac:chgData name="的場 稲美" userId="fcf33828940c99d7" providerId="LiveId" clId="{7EB3716D-DBFE-45A5-BE2A-CE8F7F317B6A}" dt="2021-11-19T05:03:39.632" v="17962" actId="14100"/>
          <ac:spMkLst>
            <pc:docMk/>
            <pc:sldMk cId="360526295" sldId="385"/>
            <ac:spMk id="5" creationId="{99CD8B7C-E01D-4920-A305-C4180634D32C}"/>
          </ac:spMkLst>
        </pc:spChg>
        <pc:spChg chg="add mod">
          <ac:chgData name="的場 稲美" userId="fcf33828940c99d7" providerId="LiveId" clId="{7EB3716D-DBFE-45A5-BE2A-CE8F7F317B6A}" dt="2021-11-19T05:03:34.638" v="17961" actId="1076"/>
          <ac:spMkLst>
            <pc:docMk/>
            <pc:sldMk cId="360526295" sldId="385"/>
            <ac:spMk id="6" creationId="{6F2C2715-9936-432F-AE2B-C5648FA06D44}"/>
          </ac:spMkLst>
        </pc:spChg>
        <pc:spChg chg="add mod">
          <ac:chgData name="的場 稲美" userId="fcf33828940c99d7" providerId="LiveId" clId="{7EB3716D-DBFE-45A5-BE2A-CE8F7F317B6A}" dt="2021-11-19T05:12:12.102" v="18534"/>
          <ac:spMkLst>
            <pc:docMk/>
            <pc:sldMk cId="360526295" sldId="385"/>
            <ac:spMk id="7" creationId="{594462FF-A9F4-4629-8207-57FC24EFB5B3}"/>
          </ac:spMkLst>
        </pc:spChg>
        <pc:spChg chg="add mod">
          <ac:chgData name="的場 稲美" userId="fcf33828940c99d7" providerId="LiveId" clId="{7EB3716D-DBFE-45A5-BE2A-CE8F7F317B6A}" dt="2021-11-19T05:12:29.233" v="18537" actId="14100"/>
          <ac:spMkLst>
            <pc:docMk/>
            <pc:sldMk cId="360526295" sldId="385"/>
            <ac:spMk id="8" creationId="{8B498A04-696D-448E-8DFE-60CB75AADA2F}"/>
          </ac:spMkLst>
        </pc:spChg>
        <pc:spChg chg="add mod">
          <ac:chgData name="的場 稲美" userId="fcf33828940c99d7" providerId="LiveId" clId="{7EB3716D-DBFE-45A5-BE2A-CE8F7F317B6A}" dt="2021-11-19T05:04:20.686" v="18035" actId="1076"/>
          <ac:spMkLst>
            <pc:docMk/>
            <pc:sldMk cId="360526295" sldId="385"/>
            <ac:spMk id="9" creationId="{E119C4EE-A129-4EF4-A11F-3E578948EF6E}"/>
          </ac:spMkLst>
        </pc:spChg>
        <pc:spChg chg="add mod">
          <ac:chgData name="的場 稲美" userId="fcf33828940c99d7" providerId="LiveId" clId="{7EB3716D-DBFE-45A5-BE2A-CE8F7F317B6A}" dt="2021-11-19T09:01:00.494" v="20989" actId="20577"/>
          <ac:spMkLst>
            <pc:docMk/>
            <pc:sldMk cId="360526295" sldId="385"/>
            <ac:spMk id="10" creationId="{1E12A623-FD2D-471B-A210-E2F1A4B3747B}"/>
          </ac:spMkLst>
        </pc:spChg>
        <pc:spChg chg="add mod">
          <ac:chgData name="的場 稲美" userId="fcf33828940c99d7" providerId="LiveId" clId="{7EB3716D-DBFE-45A5-BE2A-CE8F7F317B6A}" dt="2021-11-19T05:12:20.822" v="18536" actId="1035"/>
          <ac:spMkLst>
            <pc:docMk/>
            <pc:sldMk cId="360526295" sldId="385"/>
            <ac:spMk id="11" creationId="{7C610C60-BBB3-4199-BF9C-FF2316FCA3AE}"/>
          </ac:spMkLst>
        </pc:spChg>
        <pc:spChg chg="add mod">
          <ac:chgData name="的場 稲美" userId="fcf33828940c99d7" providerId="LiveId" clId="{7EB3716D-DBFE-45A5-BE2A-CE8F7F317B6A}" dt="2021-11-19T09:00:47.625" v="20982" actId="20577"/>
          <ac:spMkLst>
            <pc:docMk/>
            <pc:sldMk cId="360526295" sldId="385"/>
            <ac:spMk id="12" creationId="{0B9BD77A-3E97-4622-AED5-F7B94446000B}"/>
          </ac:spMkLst>
        </pc:spChg>
      </pc:sldChg>
      <pc:sldMasterChg chg="modSp mod">
        <pc:chgData name="的場 稲美" userId="fcf33828940c99d7" providerId="LiveId" clId="{7EB3716D-DBFE-45A5-BE2A-CE8F7F317B6A}" dt="2021-11-15T09:36:50.240" v="3074" actId="20577"/>
        <pc:sldMasterMkLst>
          <pc:docMk/>
          <pc:sldMasterMk cId="0" sldId="2147483648"/>
        </pc:sldMasterMkLst>
        <pc:spChg chg="mod">
          <ac:chgData name="的場 稲美" userId="fcf33828940c99d7" providerId="LiveId" clId="{7EB3716D-DBFE-45A5-BE2A-CE8F7F317B6A}" dt="2021-11-15T07:53:50.109" v="7" actId="20577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的場 稲美" userId="fcf33828940c99d7" providerId="LiveId" clId="{7EB3716D-DBFE-45A5-BE2A-CE8F7F317B6A}" dt="2021-11-15T09:36:50.240" v="3074" actId="20577"/>
          <ac:spMkLst>
            <pc:docMk/>
            <pc:sldMasterMk cId="0" sldId="2147483648"/>
            <ac:spMk id="1028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571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571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fld id="{55E1DCBE-C916-4D24-A451-0B6786E32D36}" type="datetimeFigureOut">
              <a:rPr lang="ja-JP" altLang="en-US"/>
              <a:pPr>
                <a:defRPr/>
              </a:pPr>
              <a:t>2021/11/19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1182"/>
            <a:ext cx="2949099" cy="496570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939" y="9441182"/>
            <a:ext cx="2949099" cy="496570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fld id="{B87F7212-CF07-42B7-AFF8-8998468117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35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05613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8314" tIns="44157" rIns="88314" bIns="44157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49099" cy="4965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314" tIns="44157" rIns="88314" bIns="44157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56514" y="0"/>
            <a:ext cx="2949099" cy="4965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314" tIns="44157" rIns="88314" bIns="44157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4113" cy="3724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2137" y="4721384"/>
            <a:ext cx="5442915" cy="44707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095" tIns="45547" rIns="91095" bIns="45547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9441182"/>
            <a:ext cx="2949099" cy="4965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8314" tIns="44157" rIns="88314" bIns="44157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515" y="9441181"/>
            <a:ext cx="2947524" cy="4949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095" tIns="45547" rIns="91095" bIns="45547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883134" algn="l"/>
                <a:tab pos="1766269" algn="l"/>
                <a:tab pos="2649404" algn="l"/>
                <a:tab pos="3532539" algn="l"/>
                <a:tab pos="4415673" algn="l"/>
                <a:tab pos="5298808" algn="l"/>
                <a:tab pos="6181942" algn="l"/>
                <a:tab pos="7065077" algn="l"/>
                <a:tab pos="7948212" algn="l"/>
                <a:tab pos="8831347" algn="l"/>
                <a:tab pos="9714481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5D3BD0A-C592-400F-807D-FE9C9131D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0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1D18C26-04CE-4C94-9EBE-DCD128CAE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940CD59-697B-492C-ABDC-E724F1512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20788BF-B679-4265-9260-13B1DCC69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0C85ABB-E916-4B33-AAAE-FC73C32BB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A4E3CDC-85E7-4D22-AA1C-5D45250B1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5DF304-7A05-4C50-ACB7-736C25276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58920-5583-4ABE-ADD9-5520F0F03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AF30-30FD-41E4-AD04-8C68E361C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0050" y="-14288"/>
            <a:ext cx="2141538" cy="2073276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-14288"/>
            <a:ext cx="6273800" cy="2073276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150A-927E-4DD4-9317-B2665F098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5DD8-D630-4004-A215-6B0A1A6B6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78D8-4E56-4E41-8ADC-3F99F0038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4098925" cy="1150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908050"/>
            <a:ext cx="4100512" cy="1150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645F7-162E-4CE4-AEF3-B03F66AED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283A-E5C7-4AF0-A374-290E57203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229D2-12AE-4679-A8A8-4360949DF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EF928-F12C-4C4B-B388-55F19FA6A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C9EB4-D96B-48F8-A0B9-CF74F2896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D3EA-5392-4E6F-97EF-FBE241B6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CCFFCC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flipV="1">
            <a:off x="6350" y="0"/>
            <a:ext cx="9137650" cy="692150"/>
          </a:xfrm>
          <a:prstGeom prst="rect">
            <a:avLst/>
          </a:prstGeom>
          <a:solidFill>
            <a:srgbClr val="00808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ja-JP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351837" cy="1150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dirty="0"/>
              <a:t>アウトラインテキストの書式を編集するにはクリックします。</a:t>
            </a:r>
          </a:p>
          <a:p>
            <a:pPr lvl="1"/>
            <a:r>
              <a:rPr lang="en-GB" altLang="ja-JP" dirty="0"/>
              <a:t>2</a:t>
            </a:r>
            <a:r>
              <a:rPr lang="ja-JP" altLang="en-GB" dirty="0"/>
              <a:t>レベル目のアウトライン</a:t>
            </a:r>
          </a:p>
          <a:p>
            <a:pPr lvl="2"/>
            <a:r>
              <a:rPr lang="en-GB" altLang="ja-JP" dirty="0"/>
              <a:t>3</a:t>
            </a:r>
            <a:r>
              <a:rPr lang="ja-JP" altLang="en-GB" dirty="0"/>
              <a:t>レベル目のアウトライン</a:t>
            </a:r>
          </a:p>
          <a:p>
            <a:pPr lvl="3"/>
            <a:r>
              <a:rPr lang="en-GB" altLang="ja-JP" dirty="0"/>
              <a:t>4</a:t>
            </a:r>
            <a:r>
              <a:rPr lang="ja-JP" altLang="en-GB" dirty="0"/>
              <a:t>レベル目のアウトライン</a:t>
            </a:r>
          </a:p>
          <a:p>
            <a:pPr lvl="4"/>
            <a:r>
              <a:rPr lang="en-GB" altLang="ja-JP" dirty="0"/>
              <a:t>5</a:t>
            </a:r>
            <a:r>
              <a:rPr lang="ja-JP" altLang="en-GB" dirty="0"/>
              <a:t>レベル目のアウトライン</a:t>
            </a:r>
          </a:p>
          <a:p>
            <a:pPr lvl="4"/>
            <a:r>
              <a:rPr lang="en-GB" altLang="ja-JP" dirty="0"/>
              <a:t>6</a:t>
            </a:r>
            <a:r>
              <a:rPr lang="ja-JP" altLang="en-GB" dirty="0"/>
              <a:t>レベル目のアウトライン</a:t>
            </a:r>
          </a:p>
          <a:p>
            <a:pPr lvl="4"/>
            <a:r>
              <a:rPr lang="en-GB" altLang="ja-JP" dirty="0"/>
              <a:t>7</a:t>
            </a:r>
            <a:r>
              <a:rPr lang="ja-JP" altLang="en-GB" dirty="0"/>
              <a:t>レベル目のアウトライン</a:t>
            </a:r>
          </a:p>
          <a:p>
            <a:pPr lvl="4"/>
            <a:r>
              <a:rPr lang="en-GB" altLang="ja-JP" dirty="0"/>
              <a:t>8</a:t>
            </a:r>
            <a:r>
              <a:rPr lang="ja-JP" altLang="en-GB" dirty="0"/>
              <a:t>レベル目のアウトライ</a:t>
            </a:r>
            <a:r>
              <a:rPr lang="ja-JP" altLang="en-US" dirty="0"/>
              <a:t>ン</a:t>
            </a:r>
            <a:endParaRPr lang="ja-JP" altLang="en-GB" dirty="0"/>
          </a:p>
          <a:p>
            <a:pPr lvl="4"/>
            <a:r>
              <a:rPr lang="en-GB" altLang="ja-JP" dirty="0"/>
              <a:t>9</a:t>
            </a:r>
            <a:r>
              <a:rPr lang="ja-JP" altLang="en-GB" dirty="0"/>
              <a:t>レベル目のアウトライン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4288"/>
            <a:ext cx="8567738" cy="704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dirty="0"/>
              <a:t>タイトルテキストの書式を編集するにはクリックします。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3025" y="6524625"/>
            <a:ext cx="6731000" cy="279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zh-TW" altLang="en-US" sz="1200" b="1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（社）日本市場創造研究会</a:t>
            </a:r>
            <a:r>
              <a:rPr lang="zh-TW" altLang="en-US" sz="1200" b="1" baseline="0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1200" b="1" baseline="0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</a:t>
            </a:r>
            <a:r>
              <a:rPr lang="en-US" altLang="ja-JP" sz="1200" b="1" baseline="0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</a:t>
            </a:r>
            <a:r>
              <a:rPr lang="ja-JP" altLang="en-US" sz="1200" b="1" baseline="0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</a:t>
            </a:r>
            <a:r>
              <a:rPr lang="ja-JP" sz="1200" b="1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研究発表</a:t>
            </a:r>
            <a:r>
              <a:rPr lang="ja-JP" altLang="en-US" sz="1200" b="1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　</a:t>
            </a:r>
            <a:r>
              <a:rPr lang="en-US" altLang="ja-JP" sz="1200" b="1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2021</a:t>
            </a:r>
            <a:r>
              <a:rPr lang="ja-JP" altLang="en-US" sz="1200" b="1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200" b="1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</a:t>
            </a:r>
            <a:r>
              <a:rPr lang="ja-JP" altLang="en-US" sz="1200" b="1" dirty="0">
                <a:solidFill>
                  <a:srgbClr val="4D4D4D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endParaRPr lang="ja-JP" sz="1200" b="1" dirty="0">
              <a:solidFill>
                <a:srgbClr val="4D4D4D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902450" y="6545263"/>
            <a:ext cx="2132013" cy="266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C7E2468-91CE-4929-9614-806E7FC036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HGPｺﾞｼｯｸE" pitchFamily="50" charset="-128"/>
          <a:ea typeface="HGPｺﾞｼｯｸE" pitchFamily="50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HGPｺﾞｼｯｸE" pitchFamily="50" charset="-128"/>
          <a:ea typeface="HGPｺﾞｼｯｸE" pitchFamily="50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HGPｺﾞｼｯｸE" pitchFamily="50" charset="-128"/>
          <a:ea typeface="HGPｺﾞｼｯｸE" pitchFamily="50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HGPｺﾞｼｯｸE" pitchFamily="50" charset="-128"/>
          <a:ea typeface="HGPｺﾞｼｯｸE" pitchFamily="50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HGPｺﾞｼｯｸE" pitchFamily="50" charset="-128"/>
          <a:ea typeface="HGPｺﾞｼｯｸE" pitchFamily="50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HGPｺﾞｼｯｸE" pitchFamily="50" charset="-128"/>
          <a:ea typeface="HGPｺﾞｼｯｸE" pitchFamily="50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HGPｺﾞｼｯｸE" pitchFamily="50" charset="-128"/>
          <a:ea typeface="HGPｺﾞｼｯｸE" pitchFamily="50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HGPｺﾞｼｯｸE" pitchFamily="50" charset="-128"/>
          <a:ea typeface="HGPｺﾞｼｯｸE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ＭＳ Ｐゴシック" pitchFamily="50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ＭＳ Ｐゴシック" pitchFamily="50" charset="-128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ＭＳ Ｐゴシック" pitchFamily="50" charset="-128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ＭＳ Ｐゴシック" pitchFamily="50" charset="-128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ＭＳ Ｐゴシック" pitchFamily="50" charset="-128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5496" y="1869734"/>
            <a:ext cx="8999984" cy="199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ja-JP" altLang="en-US" sz="48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リモート環境下の</a:t>
            </a:r>
            <a:endParaRPr lang="en-US" altLang="ja-JP" sz="48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ct val="30000"/>
              </a:spcBef>
              <a:defRPr/>
            </a:pPr>
            <a:r>
              <a:rPr lang="ja-JP" altLang="en-US" sz="48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消費者洞察方法</a:t>
            </a:r>
            <a:endParaRPr lang="en-US" altLang="ja-JP" sz="48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ct val="30000"/>
              </a:spcBef>
              <a:defRPr/>
            </a:pPr>
            <a:endParaRPr lang="en-US" altLang="ja-JP" sz="10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512" y="16889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700"/>
              </a:spcBef>
            </a:pPr>
            <a:r>
              <a:rPr lang="ja-JP" altLang="en-US" sz="2800" kern="0" dirty="0">
                <a:solidFill>
                  <a:srgbClr val="FFFFFF"/>
                </a:solidFill>
                <a:latin typeface="HGPｺﾞｼｯｸE"/>
                <a:ea typeface="HGPｺﾞｼｯｸE"/>
              </a:rPr>
              <a:t>日本市場創造研究会</a:t>
            </a:r>
            <a:endParaRPr lang="en-US" altLang="ja-JP" sz="2800" kern="0" dirty="0">
              <a:solidFill>
                <a:srgbClr val="FFFFFF"/>
              </a:solidFill>
              <a:latin typeface="HGPｺﾞｼｯｸE"/>
              <a:ea typeface="HGPｺﾞｼｯｸE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5516" y="1124744"/>
            <a:ext cx="8748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2021</a:t>
            </a:r>
            <a:r>
              <a:rPr lang="ja-JP" altLang="en-US" sz="24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消費者洞察法の研究 分科会</a:t>
            </a:r>
            <a:endParaRPr lang="en-US" altLang="ja-JP" sz="24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7504" y="5149641"/>
            <a:ext cx="8892480" cy="95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hangingPunct="0">
              <a:lnSpc>
                <a:spcPct val="150000"/>
              </a:lnSpc>
              <a:buClrTx/>
              <a:buSzTx/>
            </a:pP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名越稲美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914400" eaLnBrk="0" hangingPunct="0">
              <a:lnSpc>
                <a:spcPct val="150000"/>
              </a:lnSpc>
              <a:buClrTx/>
              <a:buSzTx/>
            </a:pPr>
            <a:r>
              <a:rPr lang="ja-JP" altLang="en-US" sz="20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ゲスト：　リサーチングマーケター 井上昭成氏</a:t>
            </a:r>
            <a:endParaRPr lang="en-US" altLang="ja-JP" sz="20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1FA2A2C-672A-480E-9425-D6271CE0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933056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hangingPunct="0">
              <a:buClrTx/>
              <a:buSzTx/>
            </a:pPr>
            <a:r>
              <a:rPr lang="ja-JP" altLang="en-US" sz="24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手法の事例と考え方ご紹介／今後の活動</a:t>
            </a:r>
            <a:endParaRPr lang="en-US" altLang="ja-JP" sz="24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3E0F000-862B-4483-8022-9B44EA8CD6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/>
              <a:t>ニーズは構造</a:t>
            </a:r>
          </a:p>
        </p:txBody>
      </p:sp>
      <p:sp>
        <p:nvSpPr>
          <p:cNvPr id="15363" name="AutoShape 6">
            <a:extLst>
              <a:ext uri="{FF2B5EF4-FFF2-40B4-BE49-F238E27FC236}">
                <a16:creationId xmlns:a16="http://schemas.microsoft.com/office/drawing/2014/main" id="{656C3189-EF65-4842-B65D-6256C859A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95" y="1079452"/>
            <a:ext cx="3355486" cy="51077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ja-JP" altLang="en-US"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消費者ニーズの深層構造</a:t>
            </a:r>
            <a:endParaRPr kumimoji="1" lang="en-US" altLang="ja-JP" sz="2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364" name="Group 7">
            <a:extLst>
              <a:ext uri="{FF2B5EF4-FFF2-40B4-BE49-F238E27FC236}">
                <a16:creationId xmlns:a16="http://schemas.microsoft.com/office/drawing/2014/main" id="{C9904975-3FF5-4635-82FC-50F29549CE43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1788890"/>
            <a:ext cx="3524250" cy="3816350"/>
            <a:chOff x="612" y="1434"/>
            <a:chExt cx="2177" cy="2404"/>
          </a:xfrm>
        </p:grpSpPr>
        <p:sp>
          <p:nvSpPr>
            <p:cNvPr id="15392" name="AutoShape 8">
              <a:extLst>
                <a:ext uri="{FF2B5EF4-FFF2-40B4-BE49-F238E27FC236}">
                  <a16:creationId xmlns:a16="http://schemas.microsoft.com/office/drawing/2014/main" id="{EB7510D6-185E-4292-9727-3DE94F22A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434"/>
              <a:ext cx="2177" cy="2404"/>
            </a:xfrm>
            <a:prstGeom prst="triangle">
              <a:avLst>
                <a:gd name="adj" fmla="val 50000"/>
              </a:avLst>
            </a:prstGeom>
            <a:solidFill>
              <a:srgbClr val="00FFFF">
                <a:alpha val="89803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393" name="Line 9">
              <a:extLst>
                <a:ext uri="{FF2B5EF4-FFF2-40B4-BE49-F238E27FC236}">
                  <a16:creationId xmlns:a16="http://schemas.microsoft.com/office/drawing/2014/main" id="{93FD6152-7765-4A84-AAE4-D1D9A6F9E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158"/>
              <a:ext cx="1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94" name="Line 10">
              <a:extLst>
                <a:ext uri="{FF2B5EF4-FFF2-40B4-BE49-F238E27FC236}">
                  <a16:creationId xmlns:a16="http://schemas.microsoft.com/office/drawing/2014/main" id="{21FCDCC5-5A4A-437B-A301-462447BCC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523"/>
              <a:ext cx="9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347" name="Text Box 11">
            <a:extLst>
              <a:ext uri="{FF2B5EF4-FFF2-40B4-BE49-F238E27FC236}">
                <a16:creationId xmlns:a16="http://schemas.microsoft.com/office/drawing/2014/main" id="{50EB2FB5-BCC7-4CE2-8DB0-8D2C9BC2B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26" y="3733577"/>
            <a:ext cx="1457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ja-JP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ｺﾞｼｯｸE" pitchFamily="50" charset="-128"/>
              </a:rPr>
              <a:t>△△をしたい</a:t>
            </a:r>
          </a:p>
          <a:p>
            <a:pPr algn="ctr">
              <a:defRPr/>
            </a:pPr>
            <a:r>
              <a:rPr kumimoji="1" lang="ja-JP" altLang="en-US" dirty="0">
                <a:solidFill>
                  <a:srgbClr val="002060"/>
                </a:solidFill>
                <a:latin typeface="Arial" charset="0"/>
                <a:ea typeface="HGPｺﾞｼｯｸE" pitchFamily="50" charset="-128"/>
              </a:rPr>
              <a:t>（複数層）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B1726A7E-DB12-4093-A139-5A8280E7E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483" y="4813077"/>
            <a:ext cx="14895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ｺﾞｼｯｸE" pitchFamily="50" charset="-128"/>
              </a:rPr>
              <a:t>××</a:t>
            </a:r>
            <a:r>
              <a:rPr kumimoji="1" lang="ja-JP" altLang="en-US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ｺﾞｼｯｸE" pitchFamily="50" charset="-128"/>
              </a:rPr>
              <a:t>がほしい</a:t>
            </a:r>
          </a:p>
          <a:p>
            <a:pPr algn="ctr">
              <a:defRPr/>
            </a:pPr>
            <a:r>
              <a:rPr kumimoji="1" lang="ja-JP" altLang="en-US">
                <a:solidFill>
                  <a:srgbClr val="002060"/>
                </a:solidFill>
                <a:latin typeface="Arial" charset="0"/>
                <a:ea typeface="HGPｺﾞｼｯｸE" pitchFamily="50" charset="-128"/>
              </a:rPr>
              <a:t>（複数層）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7AF2293F-1C61-45C3-9EF7-9AB9C44A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857" y="2711227"/>
            <a:ext cx="15295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ja-JP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ｺﾞｼｯｸE" pitchFamily="50" charset="-128"/>
              </a:rPr>
              <a:t>～～な人生を</a:t>
            </a:r>
          </a:p>
          <a:p>
            <a:pPr algn="ctr">
              <a:defRPr/>
            </a:pPr>
            <a:r>
              <a:rPr kumimoji="1" lang="ja-JP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ｺﾞｼｯｸE" pitchFamily="50" charset="-128"/>
              </a:rPr>
              <a:t>送りたい</a:t>
            </a:r>
          </a:p>
        </p:txBody>
      </p:sp>
      <p:sp>
        <p:nvSpPr>
          <p:cNvPr id="15368" name="Text Box 14">
            <a:extLst>
              <a:ext uri="{FF2B5EF4-FFF2-40B4-BE49-F238E27FC236}">
                <a16:creationId xmlns:a16="http://schemas.microsoft.com/office/drawing/2014/main" id="{EF216696-F87C-476C-8712-91B5B09E1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275" y="4721002"/>
            <a:ext cx="231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4000" b="1">
                <a:solidFill>
                  <a:srgbClr val="0000FF"/>
                </a:solidFill>
                <a:ea typeface="ＭＳ Ｐ明朝" panose="02020600040205080304" pitchFamily="18" charset="-128"/>
              </a:rPr>
              <a:t>Ｈａｖｅ</a:t>
            </a:r>
            <a:r>
              <a:rPr kumimoji="1" lang="ja-JP" altLang="en-US" sz="2400" b="1">
                <a:solidFill>
                  <a:srgbClr val="0000FF"/>
                </a:solidFill>
                <a:ea typeface="ＭＳ Ｐ明朝" panose="02020600040205080304" pitchFamily="18" charset="-128"/>
              </a:rPr>
              <a:t>ニーズ</a:t>
            </a:r>
          </a:p>
        </p:txBody>
      </p:sp>
      <p:sp>
        <p:nvSpPr>
          <p:cNvPr id="15369" name="Text Box 15">
            <a:extLst>
              <a:ext uri="{FF2B5EF4-FFF2-40B4-BE49-F238E27FC236}">
                <a16:creationId xmlns:a16="http://schemas.microsoft.com/office/drawing/2014/main" id="{600642F4-5115-46C1-9180-C06A0CFC3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3622452"/>
            <a:ext cx="175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4000" b="1">
                <a:solidFill>
                  <a:srgbClr val="0000FF"/>
                </a:solidFill>
                <a:ea typeface="ＭＳ Ｐ明朝" panose="02020600040205080304" pitchFamily="18" charset="-128"/>
              </a:rPr>
              <a:t>Ｄｏ</a:t>
            </a:r>
            <a:r>
              <a:rPr kumimoji="1" lang="ja-JP" altLang="en-US" sz="2400" b="1">
                <a:solidFill>
                  <a:srgbClr val="0000FF"/>
                </a:solidFill>
                <a:ea typeface="ＭＳ Ｐ明朝" panose="02020600040205080304" pitchFamily="18" charset="-128"/>
              </a:rPr>
              <a:t>ニーズ</a:t>
            </a:r>
          </a:p>
        </p:txBody>
      </p:sp>
      <p:sp>
        <p:nvSpPr>
          <p:cNvPr id="15370" name="Text Box 16">
            <a:extLst>
              <a:ext uri="{FF2B5EF4-FFF2-40B4-BE49-F238E27FC236}">
                <a16:creationId xmlns:a16="http://schemas.microsoft.com/office/drawing/2014/main" id="{6EF4A2B6-114B-4501-B204-902821E4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2496915"/>
            <a:ext cx="1689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4000" b="1">
                <a:solidFill>
                  <a:srgbClr val="0000FF"/>
                </a:solidFill>
                <a:ea typeface="ＭＳ Ｐ明朝" panose="02020600040205080304" pitchFamily="18" charset="-128"/>
              </a:rPr>
              <a:t>Ｂｅ</a:t>
            </a:r>
            <a:r>
              <a:rPr kumimoji="1" lang="ja-JP" altLang="en-US" sz="2400" b="1">
                <a:solidFill>
                  <a:srgbClr val="0000FF"/>
                </a:solidFill>
                <a:ea typeface="ＭＳ Ｐ明朝" panose="02020600040205080304" pitchFamily="18" charset="-128"/>
              </a:rPr>
              <a:t>ニーズ</a:t>
            </a:r>
          </a:p>
        </p:txBody>
      </p:sp>
      <p:sp>
        <p:nvSpPr>
          <p:cNvPr id="15371" name="Line 17">
            <a:extLst>
              <a:ext uri="{FF2B5EF4-FFF2-40B4-BE49-F238E27FC236}">
                <a16:creationId xmlns:a16="http://schemas.microsoft.com/office/drawing/2014/main" id="{DD2741EA-C528-449C-B183-A9B5124F1C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4150" y="4236815"/>
            <a:ext cx="31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2" name="Line 18">
            <a:extLst>
              <a:ext uri="{FF2B5EF4-FFF2-40B4-BE49-F238E27FC236}">
                <a16:creationId xmlns:a16="http://schemas.microsoft.com/office/drawing/2014/main" id="{92A4F81A-D734-4984-BB2A-E34DFC8387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7325" y="3228752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2176B18F-6351-4A04-BF41-A2EF87D2A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4525740"/>
            <a:ext cx="806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1000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何のため？</a:t>
            </a:r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3F94F6F2-2A1E-476F-BFD6-E59302CE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3517677"/>
            <a:ext cx="806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1000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何のため？</a:t>
            </a:r>
          </a:p>
        </p:txBody>
      </p:sp>
      <p:sp>
        <p:nvSpPr>
          <p:cNvPr id="15375" name="Line 21">
            <a:extLst>
              <a:ext uri="{FF2B5EF4-FFF2-40B4-BE49-F238E27FC236}">
                <a16:creationId xmlns:a16="http://schemas.microsoft.com/office/drawing/2014/main" id="{861EEF8D-EAFA-4799-9125-3A80498E56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0050" y="4454302"/>
            <a:ext cx="31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6" name="Line 22">
            <a:extLst>
              <a:ext uri="{FF2B5EF4-FFF2-40B4-BE49-F238E27FC236}">
                <a16:creationId xmlns:a16="http://schemas.microsoft.com/office/drawing/2014/main" id="{E4400A34-B3B6-4EDE-8683-54254FBB8A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3225" y="3373215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FFC6B231-BDC8-4400-85F5-A9F09F88D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3252565"/>
            <a:ext cx="979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1000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そのために・・・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D4EAA11B-AC55-42C8-B555-B152CEE9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274915"/>
            <a:ext cx="9794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ja-JP" altLang="en-US" sz="1000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そのために・・・</a:t>
            </a:r>
          </a:p>
        </p:txBody>
      </p:sp>
      <p:sp>
        <p:nvSpPr>
          <p:cNvPr id="15379" name="Text Box 25">
            <a:extLst>
              <a:ext uri="{FF2B5EF4-FFF2-40B4-BE49-F238E27FC236}">
                <a16:creationId xmlns:a16="http://schemas.microsoft.com/office/drawing/2014/main" id="{B98B9DA1-2E73-4D90-92FA-8A13A1EA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4595590"/>
            <a:ext cx="149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1400">
                <a:solidFill>
                  <a:srgbClr val="0000FF"/>
                </a:solidFill>
                <a:ea typeface="HGPｺﾞｼｯｸE" panose="020B0900000000000000" pitchFamily="50" charset="-128"/>
              </a:rPr>
              <a:t>対象・所有ニーズ</a:t>
            </a:r>
          </a:p>
        </p:txBody>
      </p:sp>
      <p:sp>
        <p:nvSpPr>
          <p:cNvPr id="15380" name="Text Box 26">
            <a:extLst>
              <a:ext uri="{FF2B5EF4-FFF2-40B4-BE49-F238E27FC236}">
                <a16:creationId xmlns:a16="http://schemas.microsoft.com/office/drawing/2014/main" id="{CEF4CE3E-D0C0-490F-BE5A-5586328B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489102"/>
            <a:ext cx="1047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1400">
                <a:solidFill>
                  <a:srgbClr val="0000FF"/>
                </a:solidFill>
                <a:ea typeface="HGPｺﾞｼｯｸE" panose="020B0900000000000000" pitchFamily="50" charset="-128"/>
              </a:rPr>
              <a:t>行為ニーズ</a:t>
            </a:r>
          </a:p>
        </p:txBody>
      </p:sp>
      <p:sp>
        <p:nvSpPr>
          <p:cNvPr id="15381" name="Text Box 27">
            <a:extLst>
              <a:ext uri="{FF2B5EF4-FFF2-40B4-BE49-F238E27FC236}">
                <a16:creationId xmlns:a16="http://schemas.microsoft.com/office/drawing/2014/main" id="{5AF4B773-FE37-45F6-A560-FC6329EBD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2338165"/>
            <a:ext cx="149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1400">
                <a:solidFill>
                  <a:srgbClr val="0000FF"/>
                </a:solidFill>
                <a:ea typeface="HGPｺﾞｼｯｸE" panose="020B0900000000000000" pitchFamily="50" charset="-128"/>
              </a:rPr>
              <a:t>状態・存在ニーズ</a:t>
            </a:r>
          </a:p>
        </p:txBody>
      </p:sp>
      <p:sp>
        <p:nvSpPr>
          <p:cNvPr id="15382" name="Line 28">
            <a:extLst>
              <a:ext uri="{FF2B5EF4-FFF2-40B4-BE49-F238E27FC236}">
                <a16:creationId xmlns:a16="http://schemas.microsoft.com/office/drawing/2014/main" id="{0D72705A-9FEF-4FEE-931E-B46641DDF3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0888" y="3301777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3" name="Text Box 29">
            <a:extLst>
              <a:ext uri="{FF2B5EF4-FFF2-40B4-BE49-F238E27FC236}">
                <a16:creationId xmlns:a16="http://schemas.microsoft.com/office/drawing/2014/main" id="{72795ECD-F034-47D3-A840-D00EA795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3805015"/>
            <a:ext cx="366712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ja-JP" altLang="en-US" sz="1200"/>
              <a:t>目的</a:t>
            </a:r>
          </a:p>
        </p:txBody>
      </p:sp>
      <p:sp>
        <p:nvSpPr>
          <p:cNvPr id="15384" name="Line 30">
            <a:extLst>
              <a:ext uri="{FF2B5EF4-FFF2-40B4-BE49-F238E27FC236}">
                <a16:creationId xmlns:a16="http://schemas.microsoft.com/office/drawing/2014/main" id="{E531FFBB-7E4A-4AC4-A0AF-ACD69ABD93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0288" y="3373215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5" name="Text Box 31">
            <a:extLst>
              <a:ext uri="{FF2B5EF4-FFF2-40B4-BE49-F238E27FC236}">
                <a16:creationId xmlns:a16="http://schemas.microsoft.com/office/drawing/2014/main" id="{B37BE91A-9EA9-4411-A3E7-1FFC1CF30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3517677"/>
            <a:ext cx="36671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ja-JP" altLang="en-US" sz="1200"/>
              <a:t>手段</a:t>
            </a:r>
          </a:p>
        </p:txBody>
      </p:sp>
      <p:sp>
        <p:nvSpPr>
          <p:cNvPr id="15386" name="AutoShape 32">
            <a:extLst>
              <a:ext uri="{FF2B5EF4-FFF2-40B4-BE49-F238E27FC236}">
                <a16:creationId xmlns:a16="http://schemas.microsoft.com/office/drawing/2014/main" id="{4642C8C8-B937-4F07-B97D-D824CAD76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4" y="1706340"/>
            <a:ext cx="3524249" cy="1439862"/>
          </a:xfrm>
          <a:prstGeom prst="wedgeEllipseCallout">
            <a:avLst>
              <a:gd name="adj1" fmla="val 49926"/>
              <a:gd name="adj2" fmla="val 31037"/>
            </a:avLst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1400" u="sng" dirty="0"/>
              <a:t>10</a:t>
            </a:r>
            <a:r>
              <a:rPr kumimoji="1" lang="ja-JP" altLang="en-US" sz="1400" u="sng" dirty="0"/>
              <a:t>の基本ニーズ</a:t>
            </a:r>
          </a:p>
          <a:p>
            <a:pPr algn="ctr" eaLnBrk="1" hangingPunct="1"/>
            <a:r>
              <a:rPr kumimoji="1" lang="en-US" altLang="ja-JP" sz="14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1.</a:t>
            </a:r>
            <a:r>
              <a:rPr kumimoji="1"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豊かさ　</a:t>
            </a:r>
            <a:r>
              <a:rPr kumimoji="1" lang="en-US" altLang="ja-JP" sz="14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2.</a:t>
            </a:r>
            <a:r>
              <a:rPr kumimoji="1"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尊敬　</a:t>
            </a:r>
            <a:r>
              <a:rPr kumimoji="1" lang="en-US" altLang="ja-JP" sz="14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3.</a:t>
            </a:r>
            <a:r>
              <a:rPr kumimoji="1"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自己向上　</a:t>
            </a:r>
            <a:r>
              <a:rPr kumimoji="1" lang="en-US" altLang="ja-JP" sz="14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4.</a:t>
            </a:r>
            <a:r>
              <a:rPr kumimoji="1"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愛情　</a:t>
            </a:r>
            <a:r>
              <a:rPr kumimoji="1" lang="en-US" altLang="ja-JP" sz="14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5.</a:t>
            </a:r>
            <a:r>
              <a:rPr kumimoji="1"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健康　</a:t>
            </a:r>
            <a:r>
              <a:rPr kumimoji="1" lang="en-US" altLang="ja-JP" sz="14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6.</a:t>
            </a:r>
            <a:r>
              <a:rPr kumimoji="1"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個性</a:t>
            </a:r>
          </a:p>
          <a:p>
            <a:pPr algn="ctr" eaLnBrk="1" hangingPunct="1"/>
            <a:r>
              <a:rPr kumimoji="1" lang="en-US" altLang="ja-JP" sz="14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7.</a:t>
            </a:r>
            <a:r>
              <a:rPr kumimoji="1"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楽しさ　</a:t>
            </a:r>
            <a:r>
              <a:rPr kumimoji="1" lang="en-US" altLang="ja-JP" sz="14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8.</a:t>
            </a:r>
            <a:r>
              <a:rPr kumimoji="1"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感動　</a:t>
            </a:r>
            <a:r>
              <a:rPr kumimoji="1" lang="en-US" altLang="ja-JP" sz="14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9.</a:t>
            </a:r>
            <a:r>
              <a:rPr kumimoji="1"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交心　</a:t>
            </a:r>
            <a:r>
              <a:rPr kumimoji="1" lang="en-US" altLang="ja-JP" sz="14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10.</a:t>
            </a:r>
            <a:r>
              <a:rPr kumimoji="1"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快適</a:t>
            </a:r>
            <a:r>
              <a:rPr kumimoji="1" lang="ja-JP" altLang="en-US" sz="1400" dirty="0"/>
              <a:t> </a:t>
            </a:r>
          </a:p>
        </p:txBody>
      </p:sp>
      <p:sp>
        <p:nvSpPr>
          <p:cNvPr id="15387" name="Text Box 38">
            <a:extLst>
              <a:ext uri="{FF2B5EF4-FFF2-40B4-BE49-F238E27FC236}">
                <a16:creationId xmlns:a16="http://schemas.microsoft.com/office/drawing/2014/main" id="{B3BE8467-980E-4AB5-815F-CF42F292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56" y="1309465"/>
            <a:ext cx="4792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kumimoji="1" lang="en-US" altLang="ja-JP" sz="2000">
                <a:latin typeface="Meiryo UI" panose="020B0604030504040204" pitchFamily="50" charset="-128"/>
                <a:ea typeface="Meiryo UI" panose="020B0604030504040204" pitchFamily="50" charset="-128"/>
              </a:rPr>
              <a:t>Be</a:t>
            </a:r>
            <a:r>
              <a:rPr kumimoji="1" lang="ja-JP" altLang="en-US" sz="2000">
                <a:latin typeface="Meiryo UI" panose="020B0604030504040204" pitchFamily="50" charset="-128"/>
                <a:ea typeface="Meiryo UI" panose="020B0604030504040204" pitchFamily="50" charset="-128"/>
              </a:rPr>
              <a:t>ニーズ・</a:t>
            </a:r>
            <a:r>
              <a:rPr kumimoji="1" lang="en-US" altLang="ja-JP" sz="2000">
                <a:latin typeface="Meiryo UI" panose="020B0604030504040204" pitchFamily="50" charset="-128"/>
                <a:ea typeface="Meiryo UI" panose="020B0604030504040204" pitchFamily="50" charset="-128"/>
              </a:rPr>
              <a:t>Do</a:t>
            </a:r>
            <a:r>
              <a:rPr kumimoji="1" lang="ja-JP" altLang="en-US" sz="2000">
                <a:latin typeface="Meiryo UI" panose="020B0604030504040204" pitchFamily="50" charset="-128"/>
                <a:ea typeface="Meiryo UI" panose="020B0604030504040204" pitchFamily="50" charset="-128"/>
              </a:rPr>
              <a:t>ニーズ・</a:t>
            </a:r>
            <a:r>
              <a:rPr kumimoji="1" lang="en-US" altLang="ja-JP" sz="2000">
                <a:latin typeface="Meiryo UI" panose="020B0604030504040204" pitchFamily="50" charset="-128"/>
                <a:ea typeface="Meiryo UI" panose="020B0604030504040204" pitchFamily="50" charset="-128"/>
              </a:rPr>
              <a:t>Have</a:t>
            </a:r>
            <a:r>
              <a:rPr kumimoji="1" lang="ja-JP" altLang="en-US" sz="2000">
                <a:latin typeface="Meiryo UI" panose="020B0604030504040204" pitchFamily="50" charset="-128"/>
                <a:ea typeface="Meiryo UI" panose="020B0604030504040204" pitchFamily="50" charset="-128"/>
              </a:rPr>
              <a:t>ニーズ の</a:t>
            </a:r>
            <a:r>
              <a:rPr kumimoji="1" lang="en-US" altLang="ja-JP" sz="200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000">
                <a:latin typeface="Meiryo UI" panose="020B0604030504040204" pitchFamily="50" charset="-128"/>
                <a:ea typeface="Meiryo UI" panose="020B0604030504040204" pitchFamily="50" charset="-128"/>
              </a:rPr>
              <a:t>層構造</a:t>
            </a:r>
          </a:p>
        </p:txBody>
      </p:sp>
      <p:sp>
        <p:nvSpPr>
          <p:cNvPr id="15388" name="Rectangle 39">
            <a:extLst>
              <a:ext uri="{FF2B5EF4-FFF2-40B4-BE49-F238E27FC236}">
                <a16:creationId xmlns:a16="http://schemas.microsoft.com/office/drawing/2014/main" id="{0FBCDF5C-C22A-4A2F-8A61-ACD32CB16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021387"/>
            <a:ext cx="28873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1400"/>
              <a:t>ニーズ深層構造理論（梅澤</a:t>
            </a:r>
            <a:r>
              <a:rPr kumimoji="1" lang="en-US" altLang="ja-JP" sz="1400"/>
              <a:t>1995</a:t>
            </a:r>
            <a:r>
              <a:rPr kumimoji="1" lang="ja-JP" altLang="en-US" sz="1400"/>
              <a:t>～）</a:t>
            </a:r>
          </a:p>
        </p:txBody>
      </p:sp>
      <p:sp>
        <p:nvSpPr>
          <p:cNvPr id="15389" name="Rectangle 40">
            <a:extLst>
              <a:ext uri="{FF2B5EF4-FFF2-40B4-BE49-F238E27FC236}">
                <a16:creationId xmlns:a16="http://schemas.microsoft.com/office/drawing/2014/main" id="{7157B9DD-C11B-46BB-B3A9-CFD1B80B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6613"/>
            <a:ext cx="7920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ea typeface="HGPｺﾞｼｯｸE" panose="020B0900000000000000" pitchFamily="50" charset="-128"/>
            </a:endParaRPr>
          </a:p>
        </p:txBody>
      </p:sp>
      <p:sp>
        <p:nvSpPr>
          <p:cNvPr id="15391" name="スライド番号プレースホルダ 3">
            <a:extLst>
              <a:ext uri="{FF2B5EF4-FFF2-40B4-BE49-F238E27FC236}">
                <a16:creationId xmlns:a16="http://schemas.microsoft.com/office/drawing/2014/main" id="{31545F8F-DD75-436F-AD1B-82AEF5DD75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02450" y="6545263"/>
            <a:ext cx="2133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CDDF2784-9AD1-45A8-8E27-D35FAA657283}" type="slidenum">
              <a:rPr lang="en-US" altLang="ja-JP" sz="1400"/>
              <a:pPr algn="r" eaLnBrk="1" hangingPunct="1"/>
              <a:t>9</a:t>
            </a:fld>
            <a:endParaRPr lang="en-US" altLang="ja-JP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A021B62-05B2-49B3-B581-D31C89AEE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/>
              <a:t>ニーズを構造で知る　：ニーズ上位・下位 分析</a:t>
            </a:r>
          </a:p>
        </p:txBody>
      </p:sp>
      <p:sp>
        <p:nvSpPr>
          <p:cNvPr id="16387" name="スライド番号プレースホルダ 3">
            <a:extLst>
              <a:ext uri="{FF2B5EF4-FFF2-40B4-BE49-F238E27FC236}">
                <a16:creationId xmlns:a16="http://schemas.microsoft.com/office/drawing/2014/main" id="{D60C8FDB-2C8A-4A1F-B7EF-7FA926B3BA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02450" y="6545263"/>
            <a:ext cx="2133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309F751C-AA6B-4D92-B362-E44BEDC2F1C9}" type="slidenum">
              <a:rPr lang="en-US" altLang="ja-JP" sz="1400"/>
              <a:pPr algn="r" eaLnBrk="1" hangingPunct="1"/>
              <a:t>10</a:t>
            </a:fld>
            <a:endParaRPr lang="en-US" altLang="ja-JP" sz="1400"/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4B3A79ED-7579-4F5D-ACBF-D5E6403F1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712870"/>
            <a:ext cx="5854427" cy="22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■ニーズ上位・下位構造図の作成：</a:t>
            </a:r>
          </a:p>
          <a:p>
            <a:pPr>
              <a:spcBef>
                <a:spcPct val="20000"/>
              </a:spcBef>
            </a:pP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・インタビューによって得られた発言から、</a:t>
            </a:r>
            <a:endParaRPr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「ニーズ」を読みとって、カード化</a:t>
            </a:r>
          </a:p>
          <a:p>
            <a:pPr>
              <a:spcBef>
                <a:spcPct val="20000"/>
              </a:spcBef>
            </a:pP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・それぞれについて、</a:t>
            </a:r>
            <a:endParaRPr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上位（目的）・下位（手段）となるニーズを推測</a:t>
            </a:r>
            <a:endParaRPr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・これを繰り返し、最上位ニーズを抽出するまで行う</a:t>
            </a:r>
          </a:p>
        </p:txBody>
      </p:sp>
      <p:sp>
        <p:nvSpPr>
          <p:cNvPr id="81930" name="Rectangle 10">
            <a:extLst>
              <a:ext uri="{FF2B5EF4-FFF2-40B4-BE49-F238E27FC236}">
                <a16:creationId xmlns:a16="http://schemas.microsoft.com/office/drawing/2014/main" id="{D89935AB-7DC9-4977-8AD5-6FF229E14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4370387"/>
            <a:ext cx="5760640" cy="574671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読み取ったニーズカード（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枚）</a:t>
            </a:r>
          </a:p>
        </p:txBody>
      </p:sp>
      <p:sp>
        <p:nvSpPr>
          <p:cNvPr id="16391" name="Rectangle 11">
            <a:extLst>
              <a:ext uri="{FF2B5EF4-FFF2-40B4-BE49-F238E27FC236}">
                <a16:creationId xmlns:a16="http://schemas.microsoft.com/office/drawing/2014/main" id="{C33BB6B4-E267-4395-B048-F7E53D58F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996952"/>
            <a:ext cx="5760640" cy="574671"/>
          </a:xfrm>
          <a:prstGeom prst="roundRect">
            <a:avLst/>
          </a:prstGeom>
          <a:solidFill>
            <a:srgbClr val="CCFFFF">
              <a:alpha val="79999"/>
            </a:srgbClr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上位ニーズ</a:t>
            </a:r>
          </a:p>
        </p:txBody>
      </p:sp>
      <p:sp>
        <p:nvSpPr>
          <p:cNvPr id="16392" name="Rectangle 12">
            <a:extLst>
              <a:ext uri="{FF2B5EF4-FFF2-40B4-BE49-F238E27FC236}">
                <a16:creationId xmlns:a16="http://schemas.microsoft.com/office/drawing/2014/main" id="{60CD59E4-49A6-4756-A2B7-7CA164F8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5806659"/>
            <a:ext cx="5760640" cy="574669"/>
          </a:xfrm>
          <a:prstGeom prst="roundRect">
            <a:avLst/>
          </a:prstGeom>
          <a:solidFill>
            <a:srgbClr val="CCFFFF">
              <a:alpha val="79999"/>
            </a:srgbClr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3200" b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下位ニーズ</a:t>
            </a:r>
          </a:p>
        </p:txBody>
      </p:sp>
      <p:cxnSp>
        <p:nvCxnSpPr>
          <p:cNvPr id="16393" name="AutoShape 13">
            <a:extLst>
              <a:ext uri="{FF2B5EF4-FFF2-40B4-BE49-F238E27FC236}">
                <a16:creationId xmlns:a16="http://schemas.microsoft.com/office/drawing/2014/main" id="{95E0977B-FC4C-43E5-84B3-9C79BC41E073}"/>
              </a:ext>
            </a:extLst>
          </p:cNvPr>
          <p:cNvCxnSpPr>
            <a:cxnSpLocks noChangeShapeType="1"/>
            <a:stCxn id="81930" idx="2"/>
            <a:endCxn id="16392" idx="0"/>
          </p:cNvCxnSpPr>
          <p:nvPr/>
        </p:nvCxnSpPr>
        <p:spPr bwMode="auto">
          <a:xfrm>
            <a:off x="4427984" y="4945058"/>
            <a:ext cx="0" cy="861601"/>
          </a:xfrm>
          <a:prstGeom prst="straightConnector1">
            <a:avLst/>
          </a:prstGeom>
          <a:noFill/>
          <a:ln w="762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" name="AutoShape 14">
            <a:extLst>
              <a:ext uri="{FF2B5EF4-FFF2-40B4-BE49-F238E27FC236}">
                <a16:creationId xmlns:a16="http://schemas.microsoft.com/office/drawing/2014/main" id="{2A9744EC-D980-4192-8C1B-86C60CBFCC71}"/>
              </a:ext>
            </a:extLst>
          </p:cNvPr>
          <p:cNvCxnSpPr>
            <a:cxnSpLocks noChangeShapeType="1"/>
            <a:stCxn id="81930" idx="0"/>
          </p:cNvCxnSpPr>
          <p:nvPr/>
        </p:nvCxnSpPr>
        <p:spPr bwMode="auto">
          <a:xfrm flipV="1">
            <a:off x="4427984" y="3571623"/>
            <a:ext cx="0" cy="798764"/>
          </a:xfrm>
          <a:prstGeom prst="straightConnector1">
            <a:avLst/>
          </a:prstGeom>
          <a:noFill/>
          <a:ln w="762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6" name="Rectangle 16">
            <a:extLst>
              <a:ext uri="{FF2B5EF4-FFF2-40B4-BE49-F238E27FC236}">
                <a16:creationId xmlns:a16="http://schemas.microsoft.com/office/drawing/2014/main" id="{D9A71A70-D365-4E60-AF6D-C2B6A5D1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137" y="3573016"/>
            <a:ext cx="3216450" cy="783193"/>
          </a:xfrm>
          <a:prstGeom prst="wedgeRoundRectCallout">
            <a:avLst>
              <a:gd name="adj1" fmla="val -84553"/>
              <a:gd name="adj2" fmla="val -1915"/>
              <a:gd name="adj3" fmla="val 16667"/>
            </a:avLst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それは、主にどうしたいため？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目的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98" name="Rectangle 18">
            <a:extLst>
              <a:ext uri="{FF2B5EF4-FFF2-40B4-BE49-F238E27FC236}">
                <a16:creationId xmlns:a16="http://schemas.microsoft.com/office/drawing/2014/main" id="{DAC5F4EB-3BDE-4692-A8E1-DAEC3422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5013176"/>
            <a:ext cx="1750679" cy="783193"/>
          </a:xfrm>
          <a:prstGeom prst="wedgeRoundRectCallout">
            <a:avLst>
              <a:gd name="adj1" fmla="val 85431"/>
              <a:gd name="adj2" fmla="val -4599"/>
              <a:gd name="adj3" fmla="val 16667"/>
            </a:avLst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そのために？</a:t>
            </a:r>
            <a:endParaRPr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 eaLnBrk="1" hangingPunct="1"/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手段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Picture 6" descr="R9317132">
            <a:extLst>
              <a:ext uri="{FF2B5EF4-FFF2-40B4-BE49-F238E27FC236}">
                <a16:creationId xmlns:a16="http://schemas.microsoft.com/office/drawing/2014/main" id="{F8FE3BF9-1A3B-4205-8989-71A3B231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34650" r="6541" b="3799"/>
          <a:stretch>
            <a:fillRect/>
          </a:stretch>
        </p:blipFill>
        <p:spPr bwMode="auto">
          <a:xfrm>
            <a:off x="6455886" y="837380"/>
            <a:ext cx="2644614" cy="186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E3DE8016-9F4C-49EC-B076-E1691298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863313"/>
            <a:ext cx="2367665" cy="5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各自が読み取ったカードを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持ち寄ってワークショップ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ED6E40-2451-44B6-9641-45305BD6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ニーズ構造の重要性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58977B-CAFF-4A11-B123-4D5CA2299A3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7E528D2-0A1A-48A8-B258-766D397E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5702" y="890895"/>
            <a:ext cx="6386124" cy="478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D26EDFB7-FDED-40AF-9B80-A1F81DDC1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45" y="850980"/>
            <a:ext cx="4213528" cy="182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発言に表れにくい</a:t>
            </a:r>
            <a:endParaRPr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ニーズこそ、推測し</a:t>
            </a:r>
            <a:endParaRPr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読み取らなくてはならない</a:t>
            </a:r>
            <a:endParaRPr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↓</a:t>
            </a:r>
            <a:endParaRPr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上位・下位 を考える中で</a:t>
            </a:r>
            <a:endParaRPr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気づきが生まれる</a:t>
            </a:r>
            <a:endParaRPr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27063D-62AA-4EC0-8CD7-C61AB998C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35" y="4732469"/>
            <a:ext cx="4392488" cy="16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例：商品開発担当者の「仕事ニーズ」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ホンネ・タテマエ ニーズ分析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ビジュアル図解 ヒット商品を生む！消費者心理のしくみ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</a:p>
          <a:p>
            <a:pPr>
              <a:spcBef>
                <a:spcPct val="20000"/>
              </a:spcBef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梅澤信嘉　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2010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　同文舘出版）　</a:t>
            </a:r>
          </a:p>
        </p:txBody>
      </p:sp>
    </p:spTree>
    <p:extLst>
      <p:ext uri="{BB962C8B-B14F-4D97-AF65-F5344CB8AC3E}">
        <p14:creationId xmlns:p14="http://schemas.microsoft.com/office/powerpoint/2010/main" val="237067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 3">
            <a:extLst>
              <a:ext uri="{FF2B5EF4-FFF2-40B4-BE49-F238E27FC236}">
                <a16:creationId xmlns:a16="http://schemas.microsoft.com/office/drawing/2014/main" id="{AE0E836C-DDF7-4237-A5F0-A3D70C9262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02450" y="6545263"/>
            <a:ext cx="2133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F3F36508-26F2-4FEC-8A7A-3D30D35F1F8F}" type="slidenum">
              <a:rPr lang="en-US" altLang="ja-JP" sz="1400"/>
              <a:pPr algn="r" eaLnBrk="1" hangingPunct="1"/>
              <a:t>12</a:t>
            </a:fld>
            <a:endParaRPr lang="en-US" altLang="ja-JP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BEEE030-EFAC-49ED-9C24-3EB023C09A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/>
              <a:t>ニーズ構造分析のアウトプット</a:t>
            </a:r>
            <a:endParaRPr lang="en-US" altLang="ja-JP" sz="2800" dirty="0"/>
          </a:p>
        </p:txBody>
      </p:sp>
      <p:grpSp>
        <p:nvGrpSpPr>
          <p:cNvPr id="19460" name="グループ化 7">
            <a:extLst>
              <a:ext uri="{FF2B5EF4-FFF2-40B4-BE49-F238E27FC236}">
                <a16:creationId xmlns:a16="http://schemas.microsoft.com/office/drawing/2014/main" id="{5CF955F7-388A-4250-B29B-D010D29AF94F}"/>
              </a:ext>
            </a:extLst>
          </p:cNvPr>
          <p:cNvGrpSpPr>
            <a:grpSpLocks/>
          </p:cNvGrpSpPr>
          <p:nvPr/>
        </p:nvGrpSpPr>
        <p:grpSpPr bwMode="auto">
          <a:xfrm>
            <a:off x="548058" y="2771240"/>
            <a:ext cx="8414968" cy="3024337"/>
            <a:chOff x="107950" y="1196975"/>
            <a:chExt cx="12240914" cy="4536281"/>
          </a:xfrm>
        </p:grpSpPr>
        <p:pic>
          <p:nvPicPr>
            <p:cNvPr id="19461" name="Picture 5" descr="C:\Users\慎司\Desktop\１.JPG">
              <a:extLst>
                <a:ext uri="{FF2B5EF4-FFF2-40B4-BE49-F238E27FC236}">
                  <a16:creationId xmlns:a16="http://schemas.microsoft.com/office/drawing/2014/main" id="{E3AE58E2-A014-4092-83B3-71120015F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1196975"/>
              <a:ext cx="6048375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5" descr="C:\Users\慎司\Desktop\５.JPG">
              <a:extLst>
                <a:ext uri="{FF2B5EF4-FFF2-40B4-BE49-F238E27FC236}">
                  <a16:creationId xmlns:a16="http://schemas.microsoft.com/office/drawing/2014/main" id="{8510C5E0-E51F-4102-ADD3-FA5D9BB30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439" y="1666081"/>
              <a:ext cx="6067425" cy="406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フリーフォーム 10">
              <a:extLst>
                <a:ext uri="{FF2B5EF4-FFF2-40B4-BE49-F238E27FC236}">
                  <a16:creationId xmlns:a16="http://schemas.microsoft.com/office/drawing/2014/main" id="{8259304C-1806-4002-978C-BE2CC370C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14" y="2110154"/>
              <a:ext cx="858129" cy="14068"/>
            </a:xfrm>
            <a:custGeom>
              <a:avLst/>
              <a:gdLst>
                <a:gd name="T0" fmla="*/ 0 w 858129"/>
                <a:gd name="T1" fmla="*/ 14068 h 14068"/>
                <a:gd name="T2" fmla="*/ 844061 w 858129"/>
                <a:gd name="T3" fmla="*/ 0 h 14068"/>
                <a:gd name="T4" fmla="*/ 844061 w 858129"/>
                <a:gd name="T5" fmla="*/ 0 h 14068"/>
                <a:gd name="T6" fmla="*/ 858129 w 858129"/>
                <a:gd name="T7" fmla="*/ 0 h 140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8129" h="14068">
                  <a:moveTo>
                    <a:pt x="0" y="14068"/>
                  </a:moveTo>
                  <a:lnTo>
                    <a:pt x="844061" y="0"/>
                  </a:lnTo>
                  <a:lnTo>
                    <a:pt x="858129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4" name="フリーフォーム 11">
              <a:extLst>
                <a:ext uri="{FF2B5EF4-FFF2-40B4-BE49-F238E27FC236}">
                  <a16:creationId xmlns:a16="http://schemas.microsoft.com/office/drawing/2014/main" id="{97625D52-5994-4FC0-83C4-4E106473E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046" y="1547446"/>
              <a:ext cx="1716259" cy="211016"/>
            </a:xfrm>
            <a:custGeom>
              <a:avLst/>
              <a:gdLst>
                <a:gd name="T0" fmla="*/ 0 w 1716259"/>
                <a:gd name="T1" fmla="*/ 0 h 211016"/>
                <a:gd name="T2" fmla="*/ 225083 w 1716259"/>
                <a:gd name="T3" fmla="*/ 98474 h 211016"/>
                <a:gd name="T4" fmla="*/ 1139483 w 1716259"/>
                <a:gd name="T5" fmla="*/ 98474 h 211016"/>
                <a:gd name="T6" fmla="*/ 1716259 w 1716259"/>
                <a:gd name="T7" fmla="*/ 211016 h 2110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259" h="211016">
                  <a:moveTo>
                    <a:pt x="0" y="0"/>
                  </a:moveTo>
                  <a:cubicBezTo>
                    <a:pt x="17584" y="41031"/>
                    <a:pt x="35169" y="82062"/>
                    <a:pt x="225083" y="98474"/>
                  </a:cubicBezTo>
                  <a:cubicBezTo>
                    <a:pt x="414997" y="114886"/>
                    <a:pt x="890954" y="79717"/>
                    <a:pt x="1139483" y="98474"/>
                  </a:cubicBezTo>
                  <a:cubicBezTo>
                    <a:pt x="1388012" y="117231"/>
                    <a:pt x="1552135" y="164123"/>
                    <a:pt x="1716259" y="21101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" name="Text Box 38">
            <a:extLst>
              <a:ext uri="{FF2B5EF4-FFF2-40B4-BE49-F238E27FC236}">
                <a16:creationId xmlns:a16="http://schemas.microsoft.com/office/drawing/2014/main" id="{F475E751-3F21-4CEB-89E8-EB686BDE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5" y="956336"/>
            <a:ext cx="80563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ワークショップで作成した図を</a:t>
            </a:r>
            <a:endParaRPr kumimoji="1"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清書し、構造図にしていた。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6F13A0E9-1AC1-4F3D-BC3F-5DC077E59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7691" r="86320" b="3847"/>
          <a:stretch/>
        </p:blipFill>
        <p:spPr bwMode="auto">
          <a:xfrm>
            <a:off x="28167" y="2572156"/>
            <a:ext cx="43204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R9317132">
            <a:extLst>
              <a:ext uri="{FF2B5EF4-FFF2-40B4-BE49-F238E27FC236}">
                <a16:creationId xmlns:a16="http://schemas.microsoft.com/office/drawing/2014/main" id="{8B6BE482-CBD6-41DA-AEF3-D94BA703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34650" r="6541" b="3799"/>
          <a:stretch>
            <a:fillRect/>
          </a:stretch>
        </p:blipFill>
        <p:spPr bwMode="auto">
          <a:xfrm>
            <a:off x="6455886" y="837380"/>
            <a:ext cx="2644614" cy="186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24EB6C-F286-4019-BF0D-4538904728E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D7EF928-F12C-4C4B-B388-55F19FA6A4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CF7A9C6-1AB6-4591-98DB-6FFF47F8943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/>
              <a:t>リモート下でのニーズ構造分析の試み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4642675-6A70-4CF8-938E-17616EB8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21" y="2276103"/>
            <a:ext cx="6190971" cy="3313137"/>
          </a:xfrm>
          <a:prstGeom prst="rect">
            <a:avLst/>
          </a:prstGeom>
        </p:spPr>
      </p:pic>
      <p:cxnSp>
        <p:nvCxnSpPr>
          <p:cNvPr id="9" name="AutoShape 14">
            <a:extLst>
              <a:ext uri="{FF2B5EF4-FFF2-40B4-BE49-F238E27FC236}">
                <a16:creationId xmlns:a16="http://schemas.microsoft.com/office/drawing/2014/main" id="{86D2BC5C-5A49-4845-B0E3-C63BA749D5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6978" y="4005064"/>
            <a:ext cx="6699438" cy="0"/>
          </a:xfrm>
          <a:prstGeom prst="straightConnector1">
            <a:avLst/>
          </a:prstGeom>
          <a:noFill/>
          <a:ln w="762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16">
            <a:extLst>
              <a:ext uri="{FF2B5EF4-FFF2-40B4-BE49-F238E27FC236}">
                <a16:creationId xmlns:a16="http://schemas.microsoft.com/office/drawing/2014/main" id="{ADC1C962-1FD4-4388-8EA3-A0EBD1E40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472" y="4146567"/>
            <a:ext cx="321645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それは、主にどうしたいため？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目的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 Box 38">
            <a:extLst>
              <a:ext uri="{FF2B5EF4-FFF2-40B4-BE49-F238E27FC236}">
                <a16:creationId xmlns:a16="http://schemas.microsoft.com/office/drawing/2014/main" id="{4517CC2F-3B93-4BB4-9D74-4D7BF523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764704"/>
            <a:ext cx="805639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「上下」の構造を、</a:t>
            </a:r>
            <a:r>
              <a:rPr kumimoji="1" lang="en-US" altLang="ja-JP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に合わせて「左右」とし、</a:t>
            </a:r>
            <a:endParaRPr kumimoji="1"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上位ニーズを推測・発見して　どんどん</a:t>
            </a:r>
            <a:endParaRPr kumimoji="1"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en-US" altLang="ja-JP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の右のセルに書き込んでいく。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67DB8E4-64C5-420E-BF77-6B49D0413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3284986"/>
            <a:ext cx="1224136" cy="648070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3595B3E-4DF5-42BA-A74D-1F8BF42EA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3284984"/>
            <a:ext cx="1224136" cy="648070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32CB067-CDC1-451A-90A2-199FFCBD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2" y="3284982"/>
            <a:ext cx="1224136" cy="648070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62F3849-4513-4035-A9FF-C2291E690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272" y="3284980"/>
            <a:ext cx="1224136" cy="648070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B1273A5C-6C01-4F84-8CA2-1076EBAD8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499229"/>
            <a:ext cx="903446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リモートで意見交換しながら、</a:t>
            </a:r>
            <a:r>
              <a:rPr kumimoji="1" lang="en-US" altLang="ja-JP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名程度で同時作業。</a:t>
            </a:r>
            <a:endParaRPr kumimoji="1"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これをベースに、同じ上位ニーズの群をまとめるなど、構造図にしていく。</a:t>
            </a:r>
            <a:endParaRPr kumimoji="1"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442CD1C-638B-4774-8C68-E6455D0B3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124"/>
            <a:ext cx="1368152" cy="2795590"/>
          </a:xfrm>
          <a:prstGeom prst="rect">
            <a:avLst/>
          </a:prstGeom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id="{BF7DA955-2DD6-44A5-ABCB-4DBBEFBAD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072" y="2742765"/>
            <a:ext cx="17809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現時点の試みの一つを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お話しいただきました</a:t>
            </a:r>
          </a:p>
        </p:txBody>
      </p:sp>
    </p:spTree>
    <p:extLst>
      <p:ext uri="{BB962C8B-B14F-4D97-AF65-F5344CB8AC3E}">
        <p14:creationId xmlns:p14="http://schemas.microsoft.com/office/powerpoint/2010/main" val="24709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026E300-F75B-4079-92E0-C215EBD71E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D7EF928-F12C-4C4B-B388-55F19FA6A4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DFAAF3-AE54-4E01-91C1-B59B801DE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/>
          <a:stretch/>
        </p:blipFill>
        <p:spPr>
          <a:xfrm>
            <a:off x="611560" y="2477467"/>
            <a:ext cx="8458399" cy="1890418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B4874268-0A18-4197-9A3A-F38AFD2B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853646"/>
            <a:ext cx="80563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en-US" altLang="ja-JP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上で、同じ上位ニーズ（右）のセルを整理。</a:t>
            </a:r>
          </a:p>
          <a:p>
            <a:pPr eaLnBrk="1" hangingPunct="1"/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そして、「左右」を　「上下」に貼りかえて、整えていく。</a:t>
            </a:r>
            <a:endParaRPr kumimoji="1"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FA6A03-9941-4977-B998-1C1A1AA9F00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/>
              <a:t>リモート下でのニーズ構造分析　アウトプット</a:t>
            </a: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330C4819-432E-408D-A72E-B4DB6A8E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45516"/>
            <a:ext cx="874610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特別なツールなく、</a:t>
            </a:r>
            <a:endParaRPr kumimoji="1"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リモートでの共同作業と　共有しやすいデータ化　ができる。</a:t>
            </a:r>
            <a:endParaRPr kumimoji="1"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en-US" altLang="ja-JP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詳細は清水理事へ</a:t>
            </a:r>
            <a:endParaRPr kumimoji="1" lang="en-US" altLang="ja-JP" sz="2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52A155E-0DBF-496D-9E95-B13B397FC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7691" r="86320" b="3847"/>
          <a:stretch/>
        </p:blipFill>
        <p:spPr bwMode="auto">
          <a:xfrm>
            <a:off x="153132" y="2235179"/>
            <a:ext cx="341436" cy="26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3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0CC38-1179-411E-A9F7-5DA3CC11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まとめ（１）リモート環境下の消費者洞察法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3A9199-11B7-4B67-83A1-7964B1A487D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F1DF13BD-DA5C-453F-A6FA-1785CEBA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4" y="690563"/>
            <a:ext cx="8567738" cy="414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kumimoji="1"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あくまでも、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潜在する気持ちを推測する姿勢（傾聴）</a:t>
            </a:r>
            <a:endParaRPr kumimoji="1"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kumimoji="1"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知るべきは、</a:t>
            </a: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評価のコトバよりも、「行動」とその意味</a:t>
            </a:r>
            <a:endParaRPr kumimoji="1"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（発言からの「読み取り」が必須）</a:t>
            </a:r>
            <a:endParaRPr kumimoji="1"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そのために、</a:t>
            </a:r>
            <a:endParaRPr kumimoji="1"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◎「アスキング」や「質問攻め」をしないインタビュー</a:t>
            </a:r>
            <a:endParaRPr kumimoji="1"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（企画・司会）、ニーズで読み取る分析</a:t>
            </a:r>
            <a:endParaRPr kumimoji="1"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 Box 38">
            <a:extLst>
              <a:ext uri="{FF2B5EF4-FFF2-40B4-BE49-F238E27FC236}">
                <a16:creationId xmlns:a16="http://schemas.microsoft.com/office/drawing/2014/main" id="{A8C3F331-EDE9-45CF-A533-CFCFBB45F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4" y="5104055"/>
            <a:ext cx="8567738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kumimoji="1" lang="ja-JP" altLang="en-US" sz="36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原則理解＋実施の工夫</a:t>
            </a:r>
            <a:r>
              <a:rPr kumimoji="1" lang="ja-JP" altLang="en-US" sz="3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で、</a:t>
            </a:r>
            <a:endParaRPr kumimoji="1" lang="en-US" altLang="ja-JP" sz="3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hangingPunct="1">
              <a:spcBef>
                <a:spcPts val="600"/>
              </a:spcBef>
            </a:pPr>
            <a:r>
              <a:rPr kumimoji="1" lang="ja-JP" altLang="en-US" sz="3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リモート環境下でも進められる</a:t>
            </a:r>
            <a:endParaRPr kumimoji="1" lang="en-US" altLang="ja-JP" sz="3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01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9D5FA1-E5CA-43A7-B228-5CC7244A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内容（２）手法と理論　普及への考え方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ED26E1-0272-41F9-926F-E1EF9313F6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9CD8B7C-E01D-4920-A305-C4180634D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05" y="1115367"/>
            <a:ext cx="8091862" cy="2521024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F2C2715-9936-432F-AE2B-C5648FA06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40615"/>
            <a:ext cx="3240037" cy="5746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今後の活動 方向性</a:t>
            </a: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594462FF-A9F4-4629-8207-57FC24EFB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1" y="1831355"/>
            <a:ext cx="7799050" cy="167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●「やりかた情報」の分かりやすい実例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を発信する。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消費者理解に向けた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「リサーチ」の　受注側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ex.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調査業界）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における情報共有や、現場のスキルアップ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に貢献する。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B498A04-696D-448E-8DFE-60CB75AAD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05" y="4146658"/>
            <a:ext cx="8091862" cy="2234670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119C4EE-A129-4EF4-A11F-3E578948E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854981"/>
            <a:ext cx="2375941" cy="5746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活動への課題</a:t>
            </a: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1E12A623-FD2D-471B-A210-E2F1A4B37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944650"/>
            <a:ext cx="820858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本当に</a:t>
            </a:r>
            <a:r>
              <a:rPr kumimoji="1" lang="ja-JP" alt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消費者理解をしたい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方に どう届けるか。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～いわゆる「行動データ」があふれる中で／大企業のマーケター以外にも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endParaRPr kumimoji="1"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kumimoji="1" lang="ja-JP" alt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実践する力を高めたい人・企業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 どうサポートするか。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id="{7C610C60-BBB3-4199-BF9C-FF2316FC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073" y="1340768"/>
            <a:ext cx="7052351" cy="56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ja-JP" altLang="en-US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実践のための情報 の発信強化</a:t>
            </a:r>
            <a:endParaRPr kumimoji="1" lang="en-US" altLang="ja-JP" sz="2400" u="sng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 Box 38">
            <a:extLst>
              <a:ext uri="{FF2B5EF4-FFF2-40B4-BE49-F238E27FC236}">
                <a16:creationId xmlns:a16="http://schemas.microsoft.com/office/drawing/2014/main" id="{0B9BD77A-3E97-4622-AED5-F7B94446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514" y="4309639"/>
            <a:ext cx="7052351" cy="56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ja-JP" altLang="en-US" sz="2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対象者の目的別に、適切な場を創出</a:t>
            </a:r>
            <a:endParaRPr kumimoji="1" lang="en-US" altLang="ja-JP" sz="2400" u="sng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2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11F1A2-3706-42D5-AB18-777F74FE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視点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3F8A8A-E687-4BF0-BCF5-80F77BFF214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91B1E4E-93D3-4321-969E-82546D1E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29" y="1124048"/>
            <a:ext cx="8091862" cy="5257280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350ABC43-9918-4E22-A414-BA4800293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74" y="764704"/>
            <a:ext cx="4514249" cy="5746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手法・理論の位置づけ</a:t>
            </a: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F389A7FD-B43F-4A0F-BE3E-7B913A7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9" y="1302151"/>
            <a:ext cx="7831448" cy="48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●梅澤理論においては、消費者洞察は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MIP</a:t>
            </a: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コンセプト開発 の手順の一部。　しかしながら、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昨今のマーケターが、定量データの分析に追われつつ、</a:t>
            </a:r>
            <a:endParaRPr kumimoji="1"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消費者理解の課題感が大きい とすると・・・</a:t>
            </a:r>
            <a:endParaRPr kumimoji="1"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●消費者を定性的に理解する力を高められる、</a:t>
            </a:r>
            <a:endParaRPr kumimoji="1" lang="en-US" altLang="ja-JP" sz="2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非常に基礎的な手法・理論</a:t>
            </a:r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とも位置付けられる。</a:t>
            </a:r>
            <a:endParaRPr kumimoji="1" lang="en-US" altLang="ja-JP" sz="2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endParaRPr kumimoji="1" lang="en-US" altLang="ja-JP" sz="1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⇒特に、「状況」でターゲティングしていくデジタルマーケティング</a:t>
            </a:r>
            <a:endParaRPr kumimoji="1"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において、洞察力・発想力を高められるのでは？</a:t>
            </a:r>
            <a:endParaRPr kumimoji="1"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300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12F17E-F7A1-4685-AF49-34A39672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&lt;</a:t>
            </a:r>
            <a:r>
              <a:rPr kumimoji="1" lang="ja-JP" altLang="en-US" dirty="0"/>
              <a:t>案</a:t>
            </a:r>
            <a:r>
              <a:rPr kumimoji="1" lang="en-US" altLang="ja-JP" dirty="0"/>
              <a:t>&gt;</a:t>
            </a:r>
            <a:r>
              <a:rPr kumimoji="1" lang="ja-JP" altLang="en-US" dirty="0"/>
              <a:t>消費者洞察 トレーニング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E2FA5C-A361-4BD1-892C-803CAEBBDE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FC4373-44C2-4E12-AF08-55E3B105254B}"/>
              </a:ext>
            </a:extLst>
          </p:cNvPr>
          <p:cNvSpPr txBox="1"/>
          <p:nvPr/>
        </p:nvSpPr>
        <p:spPr>
          <a:xfrm>
            <a:off x="180243" y="836712"/>
            <a:ext cx="885495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「状況＆行動 の情報からニーズを推測する」という、</a:t>
            </a:r>
            <a:endParaRPr kumimoji="1"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分析トレーニング </a:t>
            </a:r>
            <a:r>
              <a:rPr kumimoji="1"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を、マーケターに提供できないか？</a:t>
            </a:r>
            <a:endParaRPr kumimoji="1"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出発点となる状況・行動情報は本来「正しいインタビュー」によって収集すべき。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しかしトレーニング目的なら、</a:t>
            </a:r>
            <a:r>
              <a:rPr kumimoji="1"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等での日記的な情報も安価に活用可能か。</a:t>
            </a:r>
            <a:endParaRPr kumimoji="1"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CAFBAB-2208-47BB-A9FE-AA932ECA1718}"/>
              </a:ext>
            </a:extLst>
          </p:cNvPr>
          <p:cNvSpPr txBox="1"/>
          <p:nvPr/>
        </p:nvSpPr>
        <p:spPr>
          <a:xfrm>
            <a:off x="3122722" y="3079198"/>
            <a:ext cx="2503847" cy="40011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ja-JP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kumimoji="1"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ニーズ仮説化</a:t>
            </a:r>
            <a:endParaRPr kumimoji="1" lang="en-US" altLang="ja-JP" sz="2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BAF9A6-9A34-43A2-A39C-21ABD7CD8AB6}"/>
              </a:ext>
            </a:extLst>
          </p:cNvPr>
          <p:cNvSpPr txBox="1"/>
          <p:nvPr/>
        </p:nvSpPr>
        <p:spPr>
          <a:xfrm>
            <a:off x="440082" y="5589240"/>
            <a:ext cx="2351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不満などのモヤモヤ</a:t>
            </a:r>
            <a:endParaRPr kumimoji="1"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（アンバランス感情）を</a:t>
            </a:r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伴う行動とその状況</a:t>
            </a:r>
            <a:endParaRPr kumimoji="1" lang="en-US" altLang="ja-JP" sz="18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939BE9-DA80-49E2-9C13-A5FB3CEC0F62}"/>
              </a:ext>
            </a:extLst>
          </p:cNvPr>
          <p:cNvSpPr txBox="1"/>
          <p:nvPr/>
        </p:nvSpPr>
        <p:spPr>
          <a:xfrm>
            <a:off x="3083542" y="5947176"/>
            <a:ext cx="2489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行動と状況からニーズを推測する</a:t>
            </a:r>
            <a:r>
              <a:rPr kumimoji="1"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&lt;</a:t>
            </a:r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複数</a:t>
            </a:r>
            <a:r>
              <a:rPr kumimoji="1"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&gt;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52FF23-F004-4F0C-A33B-6072195FB740}"/>
              </a:ext>
            </a:extLst>
          </p:cNvPr>
          <p:cNvSpPr txBox="1"/>
          <p:nvPr/>
        </p:nvSpPr>
        <p:spPr>
          <a:xfrm>
            <a:off x="5888533" y="5932298"/>
            <a:ext cx="3310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上位ニーズやベネフィットを考え、解決アイデアを発想する</a:t>
            </a:r>
            <a:endParaRPr kumimoji="1"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F46E6B-E2E3-49BF-8E9E-E718C89E0BF0}"/>
              </a:ext>
            </a:extLst>
          </p:cNvPr>
          <p:cNvSpPr txBox="1"/>
          <p:nvPr/>
        </p:nvSpPr>
        <p:spPr>
          <a:xfrm>
            <a:off x="114497" y="3113183"/>
            <a:ext cx="2557913" cy="40011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ja-JP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kumimoji="1"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状況＆行動情報</a:t>
            </a:r>
            <a:endParaRPr kumimoji="1" lang="en-US" altLang="ja-JP" sz="2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6ACFB5-68FD-45FD-9B05-49A2110D6D7E}"/>
              </a:ext>
            </a:extLst>
          </p:cNvPr>
          <p:cNvSpPr txBox="1"/>
          <p:nvPr/>
        </p:nvSpPr>
        <p:spPr>
          <a:xfrm>
            <a:off x="5970855" y="3079198"/>
            <a:ext cx="2714341" cy="40011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ja-JP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kumimoji="1"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コンセプト仮説化</a:t>
            </a:r>
            <a:endParaRPr kumimoji="1" lang="en-US" altLang="ja-JP" sz="2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671D831-4C18-4880-9A7F-B725B513992B}"/>
              </a:ext>
            </a:extLst>
          </p:cNvPr>
          <p:cNvSpPr/>
          <p:nvPr/>
        </p:nvSpPr>
        <p:spPr bwMode="auto">
          <a:xfrm>
            <a:off x="348671" y="4111132"/>
            <a:ext cx="2351122" cy="135428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A8CED4-C09A-4DCB-9A07-10182E08F63E}"/>
              </a:ext>
            </a:extLst>
          </p:cNvPr>
          <p:cNvSpPr txBox="1"/>
          <p:nvPr/>
        </p:nvSpPr>
        <p:spPr>
          <a:xfrm>
            <a:off x="428251" y="4209409"/>
            <a:ext cx="2271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重たい・危険 にも</a:t>
            </a:r>
            <a:r>
              <a:rPr kumimoji="1" lang="ja-JP" altLang="en-US" sz="1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関わらず</a:t>
            </a:r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、駅で</a:t>
            </a:r>
            <a:r>
              <a:rPr kumimoji="1" lang="ja-JP" altLang="en-US" sz="1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スーツケースを</a:t>
            </a:r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持って階段を下りて、疲れる・・・</a:t>
            </a:r>
            <a:endParaRPr kumimoji="1" lang="en-US" altLang="ja-JP" sz="1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15CC290-6754-40A5-A181-762C0048A2E4}"/>
              </a:ext>
            </a:extLst>
          </p:cNvPr>
          <p:cNvSpPr txBox="1"/>
          <p:nvPr/>
        </p:nvSpPr>
        <p:spPr>
          <a:xfrm>
            <a:off x="2843808" y="4017838"/>
            <a:ext cx="2489577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ja-JP" altLang="en-US" sz="1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（表示が見当たらず、）</a:t>
            </a:r>
            <a:endParaRPr kumimoji="1" lang="en-US" altLang="ja-JP" sz="1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sz="1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人の邪魔にならない</a:t>
            </a:r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広い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所にとりあえず移動したい</a:t>
            </a:r>
            <a:endParaRPr kumimoji="1" lang="en-US" altLang="ja-JP" sz="1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59FD39-C4BA-41AA-AF86-7A56001DDB4B}"/>
              </a:ext>
            </a:extLst>
          </p:cNvPr>
          <p:cNvSpPr txBox="1"/>
          <p:nvPr/>
        </p:nvSpPr>
        <p:spPr>
          <a:xfrm>
            <a:off x="2843808" y="4953942"/>
            <a:ext cx="2489577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（案内表示を見たが、）大きな方向感を信じて、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最短距離を移動したい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D43853-2006-48E5-9E82-344244F8FB2A}"/>
              </a:ext>
            </a:extLst>
          </p:cNvPr>
          <p:cNvSpPr txBox="1"/>
          <p:nvPr/>
        </p:nvSpPr>
        <p:spPr>
          <a:xfrm>
            <a:off x="5645760" y="4017838"/>
            <a:ext cx="3388703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ja-JP" altLang="en-US" sz="1800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「降りたホームで迷わずにすむ」</a:t>
            </a:r>
            <a:endParaRPr kumimoji="1" lang="en-US" altLang="ja-JP" sz="1800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sz="18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・降りる直前に進路を知らせる</a:t>
            </a:r>
            <a:endParaRPr kumimoji="1" lang="en-US" altLang="ja-JP" sz="18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・乗る前から最適な車両へ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279548-125C-48CF-993C-E35933C8A846}"/>
              </a:ext>
            </a:extLst>
          </p:cNvPr>
          <p:cNvSpPr txBox="1"/>
          <p:nvPr/>
        </p:nvSpPr>
        <p:spPr>
          <a:xfrm>
            <a:off x="5645760" y="4953942"/>
            <a:ext cx="3388703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ja-JP" altLang="en-US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「ロス感なく、早く乗り換えできる」</a:t>
            </a:r>
            <a:endParaRPr kumimoji="1" lang="en-US" altLang="ja-JP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・遠回りでないと信じさせる案内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・距離があってもラクと分かる案内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91A29D2A-FB05-45D5-845F-B16C6B294304}"/>
              </a:ext>
            </a:extLst>
          </p:cNvPr>
          <p:cNvSpPr/>
          <p:nvPr/>
        </p:nvSpPr>
        <p:spPr bwMode="auto">
          <a:xfrm>
            <a:off x="2699792" y="3040179"/>
            <a:ext cx="288032" cy="646331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20FFD3FB-B968-433E-ADFA-BF52DC22407E}"/>
              </a:ext>
            </a:extLst>
          </p:cNvPr>
          <p:cNvSpPr/>
          <p:nvPr/>
        </p:nvSpPr>
        <p:spPr bwMode="auto">
          <a:xfrm>
            <a:off x="5652120" y="3012874"/>
            <a:ext cx="288032" cy="646331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A48D0EE-4FDF-49A3-84AC-3AC07ADE2250}"/>
              </a:ext>
            </a:extLst>
          </p:cNvPr>
          <p:cNvSpPr txBox="1"/>
          <p:nvPr/>
        </p:nvSpPr>
        <p:spPr>
          <a:xfrm>
            <a:off x="69741" y="2649686"/>
            <a:ext cx="8588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例：</a:t>
            </a:r>
            <a:endParaRPr kumimoji="1"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06A261E-DD08-4C85-A8CF-6C2A84B651C3}"/>
              </a:ext>
            </a:extLst>
          </p:cNvPr>
          <p:cNvCxnSpPr>
            <a:stCxn id="15" idx="3"/>
            <a:endCxn id="17" idx="1"/>
          </p:cNvCxnSpPr>
          <p:nvPr/>
        </p:nvCxnSpPr>
        <p:spPr bwMode="auto">
          <a:xfrm>
            <a:off x="5333385" y="5415607"/>
            <a:ext cx="31237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8BB9BC7-0839-40D2-8DA5-FE659A630629}"/>
              </a:ext>
            </a:extLst>
          </p:cNvPr>
          <p:cNvCxnSpPr>
            <a:stCxn id="14" idx="3"/>
            <a:endCxn id="16" idx="1"/>
          </p:cNvCxnSpPr>
          <p:nvPr/>
        </p:nvCxnSpPr>
        <p:spPr bwMode="auto">
          <a:xfrm>
            <a:off x="5333385" y="4479503"/>
            <a:ext cx="31237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DE54A60-70B3-4D00-9BF8-7608D56F5231}"/>
              </a:ext>
            </a:extLst>
          </p:cNvPr>
          <p:cNvCxnSpPr>
            <a:stCxn id="13" idx="3"/>
            <a:endCxn id="15" idx="1"/>
          </p:cNvCxnSpPr>
          <p:nvPr/>
        </p:nvCxnSpPr>
        <p:spPr bwMode="auto">
          <a:xfrm>
            <a:off x="2699793" y="4809574"/>
            <a:ext cx="144015" cy="60603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952F1E3-51F5-4BF2-ACE5-A5892F8807A0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 bwMode="auto">
          <a:xfrm flipV="1">
            <a:off x="2699793" y="4479503"/>
            <a:ext cx="144015" cy="30877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616588B-6E4D-4420-9CA9-60B4AC341137}"/>
              </a:ext>
            </a:extLst>
          </p:cNvPr>
          <p:cNvSpPr txBox="1"/>
          <p:nvPr/>
        </p:nvSpPr>
        <p:spPr>
          <a:xfrm>
            <a:off x="3122722" y="3646964"/>
            <a:ext cx="601160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ja-JP" sz="1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情報による、読み取りの違いを体験 ／ 解決発想の違い体験</a:t>
            </a:r>
            <a:endParaRPr kumimoji="1" lang="en-US" altLang="ja-JP" sz="1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30BC24F-D50E-4F62-8691-E4A23B702382}"/>
              </a:ext>
            </a:extLst>
          </p:cNvPr>
          <p:cNvSpPr txBox="1"/>
          <p:nvPr/>
        </p:nvSpPr>
        <p:spPr>
          <a:xfrm>
            <a:off x="533852" y="3664888"/>
            <a:ext cx="171920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ja-JP" sz="1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不十分な情報でも出発点とする</a:t>
            </a:r>
            <a:endParaRPr kumimoji="1" lang="en-US" altLang="ja-JP" sz="1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14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DD7B9-54C4-4FAD-B951-CF2F5ACC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市創研　消費者洞察法の研究　分科会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994C30-27BB-4729-9E67-EA1E356704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97F4D3-88BA-44B4-9534-E47C98B4C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966835"/>
            <a:ext cx="8938531" cy="180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  <a:spcBef>
                <a:spcPct val="30000"/>
              </a:spcBef>
              <a:defRPr/>
            </a:pPr>
            <a:r>
              <a:rPr lang="ja-JP" altLang="en-US" sz="2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市場創造型商品　</a:t>
            </a:r>
            <a:r>
              <a:rPr lang="en-US" altLang="ja-JP" sz="2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MIP(Market Initiating Product)</a:t>
            </a:r>
            <a:r>
              <a:rPr lang="ja-JP" altLang="en-US" sz="2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endParaRPr lang="en-US" altLang="ja-JP" sz="28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lnSpc>
                <a:spcPct val="200000"/>
              </a:lnSpc>
              <a:spcBef>
                <a:spcPct val="30000"/>
              </a:spcBef>
              <a:defRPr/>
            </a:pPr>
            <a:r>
              <a:rPr lang="ja-JP" altLang="en-US" sz="2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コンセプト開発に向けた、消費者洞察法の研究</a:t>
            </a:r>
            <a:endParaRPr lang="en-US" altLang="ja-JP" sz="28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03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C03804-A531-4B0F-AAEC-09CE1465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おわりに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DBA4B6-B680-495D-B159-C4BEED49F9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0CC1B3-B7F1-4FD3-B133-2BA75F6B3BF9}"/>
              </a:ext>
            </a:extLst>
          </p:cNvPr>
          <p:cNvSpPr txBox="1"/>
          <p:nvPr/>
        </p:nvSpPr>
        <p:spPr>
          <a:xfrm>
            <a:off x="221813" y="893584"/>
            <a:ext cx="87718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消費者洞察法のナレッジが</a:t>
            </a:r>
            <a:endParaRPr kumimoji="1" lang="en-US" altLang="ja-JP" sz="4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広まり、実践されるほど、</a:t>
            </a:r>
            <a:endParaRPr kumimoji="1" lang="en-US" altLang="ja-JP" sz="4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新市場創造活動 の裾野も広がる！</a:t>
            </a:r>
            <a:endParaRPr kumimoji="1"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84B0AB-F10D-4343-AC0F-BA6AEB10FCD8}"/>
              </a:ext>
            </a:extLst>
          </p:cNvPr>
          <p:cNvSpPr txBox="1"/>
          <p:nvPr/>
        </p:nvSpPr>
        <p:spPr>
          <a:xfrm>
            <a:off x="323850" y="3231948"/>
            <a:ext cx="856773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ウェビナーに加え、実践・体験会、オンラインサロン、</a:t>
            </a:r>
            <a:endParaRPr kumimoji="1"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および オンライン相談など 企画中</a:t>
            </a:r>
            <a:endParaRPr kumimoji="1"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一般社団法人 日本市場創造研究会">
            <a:extLst>
              <a:ext uri="{FF2B5EF4-FFF2-40B4-BE49-F238E27FC236}">
                <a16:creationId xmlns:a16="http://schemas.microsoft.com/office/drawing/2014/main" id="{AB76EC67-2E3A-4667-877E-DDBB380CA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5462"/>
            <a:ext cx="47244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B4D702-CD91-4ADC-84F9-E7E954E4DE2D}"/>
              </a:ext>
            </a:extLst>
          </p:cNvPr>
          <p:cNvSpPr txBox="1"/>
          <p:nvPr/>
        </p:nvSpPr>
        <p:spPr>
          <a:xfrm>
            <a:off x="1763688" y="4437112"/>
            <a:ext cx="532859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＜ご意見・ご感想 お待ちしています＞</a:t>
            </a:r>
            <a:endParaRPr kumimoji="1"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info@shijo-sozo.org/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C1D5BD-E627-45B3-829E-4C946B4C24EE}"/>
              </a:ext>
            </a:extLst>
          </p:cNvPr>
          <p:cNvSpPr txBox="1"/>
          <p:nvPr/>
        </p:nvSpPr>
        <p:spPr>
          <a:xfrm>
            <a:off x="3995936" y="5515462"/>
            <a:ext cx="433256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http://www.shijo-sozo.org/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今年度中にリニューアル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08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22861"/>
          <a:stretch/>
        </p:blipFill>
        <p:spPr>
          <a:xfrm>
            <a:off x="1015693" y="764704"/>
            <a:ext cx="7003982" cy="3861170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214290" y="4625874"/>
            <a:ext cx="8820173" cy="188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ja-JP" altLang="en-US" sz="280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どんなに</a:t>
            </a: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「すごい」</a:t>
            </a:r>
            <a:r>
              <a:rPr lang="ja-JP" altLang="en-US" sz="280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か　・・・ </a:t>
            </a:r>
            <a:r>
              <a:rPr lang="en-US" altLang="ja-JP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×</a:t>
            </a:r>
          </a:p>
          <a:p>
            <a:pPr>
              <a:spcBef>
                <a:spcPct val="30000"/>
              </a:spcBef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「どんなベネフィットを提供できる」</a:t>
            </a:r>
            <a:r>
              <a:rPr lang="ja-JP" altLang="en-US" sz="280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か　・・・ </a:t>
            </a: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△～○</a:t>
            </a:r>
            <a:endParaRPr lang="en-US" altLang="ja-JP" sz="2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30000"/>
              </a:spcBef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「どんな未充足の強い</a:t>
            </a:r>
            <a:r>
              <a:rPr lang="ja-JP" altLang="en-US" sz="40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ニーズ</a:t>
            </a:r>
            <a:r>
              <a:rPr lang="ja-JP" altLang="en-US" sz="32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」にこたえるか　・・・</a:t>
            </a:r>
            <a:r>
              <a:rPr lang="ja-JP" altLang="en-US" sz="40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◎</a:t>
            </a:r>
            <a:endParaRPr lang="en-US" altLang="ja-JP" sz="40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FF02E21-CA5C-4B7E-94AA-34BFF57B32A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D7EF928-F12C-4C4B-B388-55F19FA6A4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5B91F4A-75F4-4F47-9B4C-73DAA6487B8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/>
              <a:t>おさらい：</a:t>
            </a:r>
            <a:r>
              <a:rPr kumimoji="1" lang="en-US" altLang="ja-JP" dirty="0"/>
              <a:t>MIP</a:t>
            </a:r>
            <a:r>
              <a:rPr kumimoji="1" lang="ja-JP" altLang="en-US" dirty="0"/>
              <a:t>コンセプト開発と「ニーズ」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E0D412-FFD3-40EB-83C4-39052DC5670E}"/>
              </a:ext>
            </a:extLst>
          </p:cNvPr>
          <p:cNvSpPr/>
          <p:nvPr/>
        </p:nvSpPr>
        <p:spPr bwMode="auto">
          <a:xfrm>
            <a:off x="2699792" y="3933056"/>
            <a:ext cx="1296144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97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消費者洞察法の研究 分科会が準拠すること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EA70B8F-6E77-4EB7-802C-3053629C016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24FAB1-7821-4407-9CF6-D7694BCFC55C}"/>
              </a:ext>
            </a:extLst>
          </p:cNvPr>
          <p:cNvSpPr txBox="1"/>
          <p:nvPr/>
        </p:nvSpPr>
        <p:spPr>
          <a:xfrm>
            <a:off x="290512" y="1001744"/>
            <a:ext cx="860107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ja-JP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MIP</a:t>
            </a: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コンセプトが満たすべき、潜在するニーズを</a:t>
            </a:r>
            <a:endParaRPr lang="en-US" altLang="ja-JP" sz="2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ts val="600"/>
              </a:spcBef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知る（推測する）ための、考え方と手法。</a:t>
            </a:r>
            <a:endParaRPr lang="en-US" altLang="ja-JP" sz="2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ts val="600"/>
              </a:spcBef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現場マーケターへのナレッジとしてもまとめられ、公開ずみ。</a:t>
            </a:r>
            <a:endParaRPr lang="en-US" altLang="ja-JP" sz="1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6" name="Picture 2" descr="消費者ニーズ・ハンドブック">
            <a:extLst>
              <a:ext uri="{FF2B5EF4-FFF2-40B4-BE49-F238E27FC236}">
                <a16:creationId xmlns:a16="http://schemas.microsoft.com/office/drawing/2014/main" id="{098E3E18-2FB1-49FA-BC40-B1B12ED4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4" y="3651038"/>
            <a:ext cx="2431436" cy="243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グループダイナミックインタビュー―消費者の心を知りマーケティングを成功させる秘訣">
            <a:extLst>
              <a:ext uri="{FF2B5EF4-FFF2-40B4-BE49-F238E27FC236}">
                <a16:creationId xmlns:a16="http://schemas.microsoft.com/office/drawing/2014/main" id="{1294A9B8-8B9B-44B5-99A8-0B404A64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86" y="3643283"/>
            <a:ext cx="2381416" cy="23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3FD8E06-8DA3-4DDD-B891-7AD31CDF82A2}"/>
              </a:ext>
            </a:extLst>
          </p:cNvPr>
          <p:cNvSpPr txBox="1"/>
          <p:nvPr/>
        </p:nvSpPr>
        <p:spPr>
          <a:xfrm>
            <a:off x="4760799" y="3643283"/>
            <a:ext cx="427366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r>
              <a:rPr lang="ja-JP" altLang="en-US" sz="20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コトバを通じた定性的な消費者理解の手法として、グループダイナミックインタビュー</a:t>
            </a:r>
            <a:r>
              <a:rPr lang="en-US" altLang="ja-JP" sz="20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(GDI)</a:t>
            </a:r>
            <a:r>
              <a:rPr lang="ja-JP" altLang="en-US" sz="20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の取組みマニュアル</a:t>
            </a:r>
            <a:endParaRPr lang="en-US" altLang="ja-JP" sz="20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endParaRPr lang="en-US" altLang="ja-JP" sz="20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r>
              <a:rPr lang="ja-JP" altLang="en-US" sz="20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手法は、グループだけでなく、個人へのインタビュー（パーソナル、デプス）にも有効</a:t>
            </a:r>
            <a:endParaRPr lang="en-US" altLang="ja-JP" sz="20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0FB0B7-382E-432C-869A-8F62EA7D9F86}"/>
              </a:ext>
            </a:extLst>
          </p:cNvPr>
          <p:cNvSpPr txBox="1"/>
          <p:nvPr/>
        </p:nvSpPr>
        <p:spPr>
          <a:xfrm>
            <a:off x="251520" y="2852936"/>
            <a:ext cx="2277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ニーズ理論、</a:t>
            </a:r>
            <a:endParaRPr lang="en-US" altLang="ja-JP" sz="1800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ニーズの法則 など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909123-0CC5-47BE-9070-E05A927BD950}"/>
              </a:ext>
            </a:extLst>
          </p:cNvPr>
          <p:cNvSpPr txBox="1"/>
          <p:nvPr/>
        </p:nvSpPr>
        <p:spPr>
          <a:xfrm>
            <a:off x="2483768" y="2852936"/>
            <a:ext cx="2782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ｲﾝﾀﾋﾞｭｰ企画・司会・分析</a:t>
            </a:r>
            <a:endParaRPr lang="en-US" altLang="ja-JP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三位一体の手法と具体例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316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ECD44A-3134-45DD-BFDC-86DEDD53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消費者洞察法の研究 分科会の活動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E5A0D-94A8-43DA-ACA1-D08CC1EB47A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ED690B-22B4-40EC-84B6-B84FAFDCBC11}"/>
              </a:ext>
            </a:extLst>
          </p:cNvPr>
          <p:cNvSpPr/>
          <p:nvPr/>
        </p:nvSpPr>
        <p:spPr>
          <a:xfrm>
            <a:off x="207959" y="608551"/>
            <a:ext cx="6913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2011</a:t>
            </a:r>
            <a:r>
              <a:rPr lang="ja-JP" altLang="en-US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年～これまでの主な研究テーマ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ja-JP" altLang="en-US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C17C2B8-B27D-4114-A486-DF0BC489F9FE}"/>
              </a:ext>
            </a:extLst>
          </p:cNvPr>
          <p:cNvSpPr/>
          <p:nvPr/>
        </p:nvSpPr>
        <p:spPr>
          <a:xfrm>
            <a:off x="323850" y="1155493"/>
            <a:ext cx="869065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GDI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（グループダイナミックインタビュー）の価値とは</a:t>
            </a:r>
            <a:endParaRPr lang="en-US" altLang="ja-JP" sz="2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⇒ 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「話し合い式</a:t>
            </a:r>
            <a:r>
              <a:rPr lang="en-US" altLang="ja-JP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GI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GDI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）」と「質問</a:t>
            </a:r>
            <a:r>
              <a:rPr lang="en-US" altLang="ja-JP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回答式</a:t>
            </a:r>
            <a:r>
              <a:rPr lang="en-US" altLang="ja-JP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GI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」の比較</a:t>
            </a:r>
            <a:endParaRPr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■実施が難しい定性調査を、いかに実施しやすくするか？</a:t>
            </a:r>
            <a:endParaRPr lang="en-US" altLang="ja-JP" sz="2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⇒ 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GDI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フローに基づいた、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「ネット</a:t>
            </a:r>
            <a:r>
              <a:rPr lang="en-US" altLang="ja-JP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問調査」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実践ご紹介</a:t>
            </a:r>
            <a:endParaRPr lang="en-US" altLang="ja-JP" sz="2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C16DA5-4962-40E5-B742-3A81ED6F512D}"/>
              </a:ext>
            </a:extLst>
          </p:cNvPr>
          <p:cNvSpPr txBox="1"/>
          <p:nvPr/>
        </p:nvSpPr>
        <p:spPr>
          <a:xfrm>
            <a:off x="0" y="5813494"/>
            <a:ext cx="8388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kumimoji="0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過去資料はサイトで公開しています。</a:t>
            </a:r>
            <a:endParaRPr kumimoji="0" lang="en-US" altLang="ja-JP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◎梅澤理論・手法の全貌についてはここでは割愛します。</a:t>
            </a:r>
            <a:endParaRPr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5FD4DD-AE48-4421-8893-50E66AFA3AC9}"/>
              </a:ext>
            </a:extLst>
          </p:cNvPr>
          <p:cNvSpPr txBox="1"/>
          <p:nvPr/>
        </p:nvSpPr>
        <p:spPr>
          <a:xfrm>
            <a:off x="297255" y="3197270"/>
            <a:ext cx="85113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手法に基づけば、インタビュー以外の「ネット調査フリーアンサー」からも心理に近づける可能性</a:t>
            </a:r>
            <a:endParaRPr lang="en-US" altLang="ja-JP" sz="2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5AFF22-7B1B-430D-9510-A72A6284841D}"/>
              </a:ext>
            </a:extLst>
          </p:cNvPr>
          <p:cNvSpPr txBox="1"/>
          <p:nvPr/>
        </p:nvSpPr>
        <p:spPr>
          <a:xfrm>
            <a:off x="297255" y="4250837"/>
            <a:ext cx="80911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Char char="ü"/>
              <a:defRPr/>
            </a:pPr>
            <a:r>
              <a:rPr lang="ja-JP" altLang="en-US" sz="280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いっぽう、</a:t>
            </a: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「インサイト」「傾聴」「ジョブを知る」・・・など今日なお課題とされることに取り組み、解決するための、基礎的かつ重要なナレッジと手法　ともいえる</a:t>
            </a:r>
            <a:endParaRPr lang="en-US" altLang="ja-JP" sz="2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82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本日の内容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07504" y="780155"/>
            <a:ext cx="8982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</a:t>
            </a:r>
            <a:r>
              <a:rPr lang="ja-JP" altLang="en-US" sz="3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梅澤理論に基づいた 消費者洞察法が、</a:t>
            </a:r>
            <a:endParaRPr lang="en-US" altLang="ja-JP" sz="3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年からの急速なリモート環境下で、</a:t>
            </a:r>
            <a:endParaRPr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威力を発揮中！</a:t>
            </a:r>
            <a:endParaRPr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301471-FEB8-4CC0-9846-5A0B4BD4E41B}"/>
              </a:ext>
            </a:extLst>
          </p:cNvPr>
          <p:cNvSpPr/>
          <p:nvPr/>
        </p:nvSpPr>
        <p:spPr>
          <a:xfrm>
            <a:off x="482945" y="2463803"/>
            <a:ext cx="862247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◆アクティブリスニングインタビューと　拡張ニーズスパイラル分析　</a:t>
            </a:r>
          </a:p>
          <a:p>
            <a:pPr>
              <a:spcBef>
                <a:spcPts val="600"/>
              </a:spcBef>
            </a:pP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ゲスト：ﾘｻｰﾁﾝｸﾞ・ﾏｰｹﾀｰ 井上昭成氏</a:t>
            </a: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（株式会社ｸﾛｽ･ﾏｰｹﾃｨﾝｸﾞ）</a:t>
            </a:r>
            <a:endParaRPr lang="en-US" altLang="ja-JP" sz="2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短い時間ですが、本年</a:t>
            </a:r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8/18</a:t>
            </a: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の講演会でのお話＋</a:t>
            </a:r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α</a:t>
            </a: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をご紹介。</a:t>
            </a:r>
            <a:b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en-US" altLang="ja-JP"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◆ニーズ構造分析 遠隔チームでやってみた</a:t>
            </a:r>
            <a:endParaRPr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特別なツールなく、</a:t>
            </a:r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で共同作業を行った方法をご紹介。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協力：当会理事 清水孝洋氏（商品企画孝房）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39CF78B-9DDE-4038-9686-4E1E4A944E26}"/>
              </a:ext>
            </a:extLst>
          </p:cNvPr>
          <p:cNvSpPr/>
          <p:nvPr/>
        </p:nvSpPr>
        <p:spPr>
          <a:xfrm>
            <a:off x="107504" y="5376118"/>
            <a:ext cx="8926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(2)</a:t>
            </a: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リモート環境等、マーケティング界の傾向を踏まえると、</a:t>
            </a:r>
            <a:endParaRPr lang="en-US" altLang="ja-JP" sz="2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洞察法ナレッジはどのように活用できるか？</a:t>
            </a:r>
            <a:endParaRPr lang="en-US" altLang="ja-JP" sz="3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C31282C-B2F7-49C5-BAE4-C7DDEF58F69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6" descr="オンラインインタビューの特長とメリット・デメリット - 市場調査・マーケティングリサーチ会社のアスマーク">
            <a:extLst>
              <a:ext uri="{FF2B5EF4-FFF2-40B4-BE49-F238E27FC236}">
                <a16:creationId xmlns:a16="http://schemas.microsoft.com/office/drawing/2014/main" id="{222CE541-D281-4255-8AD9-428F36C4D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249" b="8200"/>
          <a:stretch/>
        </p:blipFill>
        <p:spPr bwMode="auto">
          <a:xfrm>
            <a:off x="7635829" y="766393"/>
            <a:ext cx="1398634" cy="6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B46B530-2805-46B7-9CA2-F193B44A4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168" y="1576749"/>
            <a:ext cx="865295" cy="4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7406D-D496-4735-943F-42844635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本日の内容（１）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09C0B6-D8DB-48EB-8E5C-89CFC25B753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ED44DED-3A30-49F8-817A-CD7505DF6806}"/>
              </a:ext>
            </a:extLst>
          </p:cNvPr>
          <p:cNvSpPr/>
          <p:nvPr/>
        </p:nvSpPr>
        <p:spPr>
          <a:xfrm>
            <a:off x="323850" y="1133978"/>
            <a:ext cx="8622472" cy="1522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◆アクティブリスニングインタビューと　拡張ニーズスパイラル分析　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ゲスト：ﾘｻｰﾁﾝｸﾞ・ﾏｰｹﾀｰ 井上昭成氏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79C73FE-8E47-4DF6-8872-70824A498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04235"/>
            <a:ext cx="1440976" cy="1892917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7E4C3614-37A3-442D-B5F4-BC94A905BA41}"/>
              </a:ext>
            </a:extLst>
          </p:cNvPr>
          <p:cNvSpPr/>
          <p:nvPr/>
        </p:nvSpPr>
        <p:spPr>
          <a:xfrm>
            <a:off x="3923928" y="2904235"/>
            <a:ext cx="3974650" cy="1091232"/>
          </a:xfrm>
          <a:prstGeom prst="wedgeRoundRectCallout">
            <a:avLst>
              <a:gd name="adj1" fmla="val -61530"/>
              <a:gd name="adj2" fmla="val 45791"/>
              <a:gd name="adj3" fmla="val 16667"/>
            </a:avLst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でグループインタビュー</a:t>
            </a:r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2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俺、全然困ってないよ！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1A92A3-2E71-4F5D-A309-ED100C4F94AD}"/>
              </a:ext>
            </a:extLst>
          </p:cNvPr>
          <p:cNvSpPr/>
          <p:nvPr/>
        </p:nvSpPr>
        <p:spPr>
          <a:xfrm>
            <a:off x="109537" y="5253080"/>
            <a:ext cx="8924926" cy="9124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</a:pP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井上さんからの画面に切り替えて お伝えいたします。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86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C6A251-137D-4E11-B9D2-6F55F8F1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本日の内容（１）　続き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8C1D98-ADC7-49C7-8857-3779F55ED26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BD55DD8-D630-4004-A215-6B0A1A6B6E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7BAFB9-7E54-4EC1-8538-817D9ADEF543}"/>
              </a:ext>
            </a:extLst>
          </p:cNvPr>
          <p:cNvSpPr/>
          <p:nvPr/>
        </p:nvSpPr>
        <p:spPr>
          <a:xfrm>
            <a:off x="482945" y="1268760"/>
            <a:ext cx="8622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◆ニーズ構造分析 遠隔チームでやってみた</a:t>
            </a:r>
            <a:endParaRPr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特別なツールなく、</a:t>
            </a:r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en-US" altLang="ja-JP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2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で共同作業を行っている事例をご紹介。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協力：当会理事 清水孝洋氏（商品企画孝房）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DFFECB-B58C-4707-B996-D1AD49315021}"/>
              </a:ext>
            </a:extLst>
          </p:cNvPr>
          <p:cNvSpPr/>
          <p:nvPr/>
        </p:nvSpPr>
        <p:spPr>
          <a:xfrm>
            <a:off x="1187624" y="3136612"/>
            <a:ext cx="70567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分析した内容そのものではないですが、</a:t>
            </a:r>
            <a:endParaRPr lang="en-US" altLang="ja-JP" sz="3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考え方と実施フォーマットをご紹介します。</a:t>
            </a:r>
            <a:endParaRPr lang="en-US" altLang="ja-JP" sz="3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（あくまでも現時点の試みです）</a:t>
            </a:r>
            <a:endParaRPr lang="en-US" altLang="ja-JP" sz="32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35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22861"/>
          <a:stretch/>
        </p:blipFill>
        <p:spPr>
          <a:xfrm>
            <a:off x="1015693" y="764704"/>
            <a:ext cx="7003982" cy="3861170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214290" y="4625874"/>
            <a:ext cx="8820173" cy="188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ja-JP" altLang="en-US" sz="280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どんなに</a:t>
            </a: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「すごい」</a:t>
            </a:r>
            <a:r>
              <a:rPr lang="ja-JP" altLang="en-US" sz="280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か　・・・ </a:t>
            </a:r>
            <a:r>
              <a:rPr lang="en-US" altLang="ja-JP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×</a:t>
            </a:r>
          </a:p>
          <a:p>
            <a:pPr>
              <a:spcBef>
                <a:spcPct val="30000"/>
              </a:spcBef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「どんなベネフィットを提供できる」</a:t>
            </a:r>
            <a:r>
              <a:rPr lang="ja-JP" altLang="en-US" sz="2800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か　・・・ </a:t>
            </a:r>
            <a:r>
              <a:rPr lang="ja-JP" altLang="en-US" sz="28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△～○</a:t>
            </a:r>
            <a:endParaRPr lang="en-US" altLang="ja-JP" sz="28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ct val="30000"/>
              </a:spcBef>
              <a:defRPr/>
            </a:pPr>
            <a:r>
              <a:rPr lang="ja-JP" altLang="en-US" sz="32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「どんな未充足の強い</a:t>
            </a:r>
            <a:r>
              <a:rPr lang="ja-JP" altLang="en-US" sz="40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ニーズ</a:t>
            </a:r>
            <a:r>
              <a:rPr lang="ja-JP" altLang="en-US" sz="32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」にこたえるか　・・・</a:t>
            </a:r>
            <a:r>
              <a:rPr lang="ja-JP" altLang="en-US" sz="4000" b="1" dirty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◎</a:t>
            </a:r>
            <a:endParaRPr lang="en-US" altLang="ja-JP" sz="4000" b="1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FF02E21-CA5C-4B7E-94AA-34BFF57B32A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D7EF928-F12C-4C4B-B388-55F19FA6A4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5B91F4A-75F4-4F47-9B4C-73DAA6487B8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/>
              <a:t>再掲：</a:t>
            </a:r>
            <a:r>
              <a:rPr kumimoji="1" lang="en-US" altLang="ja-JP" dirty="0"/>
              <a:t>MIP</a:t>
            </a:r>
            <a:r>
              <a:rPr kumimoji="1" lang="ja-JP" altLang="en-US" dirty="0"/>
              <a:t>コンセプト開発と「ニーズ」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E0D412-FFD3-40EB-83C4-39052DC5670E}"/>
              </a:ext>
            </a:extLst>
          </p:cNvPr>
          <p:cNvSpPr/>
          <p:nvPr/>
        </p:nvSpPr>
        <p:spPr bwMode="auto">
          <a:xfrm>
            <a:off x="2699792" y="3933056"/>
            <a:ext cx="1296144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88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solidFill>
          <a:srgbClr val="FF0000"/>
        </a:solidFill>
      </a:spPr>
      <a:bodyPr wrap="square" rtlCol="0">
        <a:spAutoFit/>
      </a:bodyPr>
      <a:lstStyle>
        <a:defPPr>
          <a:lnSpc>
            <a:spcPts val="1100"/>
          </a:lnSpc>
          <a:defRPr kumimoji="1" sz="2000" dirty="0" smtClean="0"/>
        </a:defPPr>
      </a:lstStyle>
    </a:tx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15403</TotalTime>
  <Words>1798</Words>
  <Application>Microsoft Office PowerPoint</Application>
  <PresentationFormat>画面に合わせる (4:3)</PresentationFormat>
  <Paragraphs>225</Paragraphs>
  <Slides>20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HGPｺﾞｼｯｸE</vt:lpstr>
      <vt:lpstr>Meiryo UI</vt:lpstr>
      <vt:lpstr>ＭＳ 明朝</vt:lpstr>
      <vt:lpstr>Arial</vt:lpstr>
      <vt:lpstr>Century</vt:lpstr>
      <vt:lpstr>Times New Roman</vt:lpstr>
      <vt:lpstr>Wingdings</vt:lpstr>
      <vt:lpstr>Office テーマ</vt:lpstr>
      <vt:lpstr>PowerPoint プレゼンテーション</vt:lpstr>
      <vt:lpstr>市創研　消費者洞察法の研究　分科会</vt:lpstr>
      <vt:lpstr>おさらい：MIPコンセプト開発と「ニーズ」</vt:lpstr>
      <vt:lpstr>消費者洞察法の研究 分科会が準拠すること</vt:lpstr>
      <vt:lpstr>消費者洞察法の研究 分科会の活動</vt:lpstr>
      <vt:lpstr>本日の内容</vt:lpstr>
      <vt:lpstr>本日の内容（１）</vt:lpstr>
      <vt:lpstr>本日の内容（１）　続き</vt:lpstr>
      <vt:lpstr>再掲：MIPコンセプト開発と「ニーズ」</vt:lpstr>
      <vt:lpstr>ニーズは構造</vt:lpstr>
      <vt:lpstr>ニーズを構造で知る　：ニーズ上位・下位 分析</vt:lpstr>
      <vt:lpstr>ニーズ構造の重要性</vt:lpstr>
      <vt:lpstr>ニーズ構造分析のアウトプット</vt:lpstr>
      <vt:lpstr>リモート下でのニーズ構造分析の試み</vt:lpstr>
      <vt:lpstr>リモート下でのニーズ構造分析　アウトプット</vt:lpstr>
      <vt:lpstr>まとめ（１）リモート環境下の消費者洞察法</vt:lpstr>
      <vt:lpstr>内容（２）手法と理論　普及への考え方</vt:lpstr>
      <vt:lpstr>視点</vt:lpstr>
      <vt:lpstr>&lt;案&gt;消費者洞察 トレーニング</vt:lpstr>
      <vt:lpstr>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ModifiedBy>的場 稲美</cp:lastModifiedBy>
  <cp:revision>1006</cp:revision>
  <cp:lastPrinted>1601-01-01T00:00:00Z</cp:lastPrinted>
  <dcterms:created xsi:type="dcterms:W3CDTF">2011-11-16T06:15:12Z</dcterms:created>
  <dcterms:modified xsi:type="dcterms:W3CDTF">2021-11-19T09:10:06Z</dcterms:modified>
</cp:coreProperties>
</file>